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6"/>
  </p:notesMasterIdLst>
  <p:sldIdLst>
    <p:sldId id="256" r:id="rId2"/>
    <p:sldId id="284" r:id="rId3"/>
    <p:sldId id="285" r:id="rId4"/>
    <p:sldId id="286" r:id="rId5"/>
    <p:sldId id="294" r:id="rId6"/>
    <p:sldId id="295" r:id="rId7"/>
    <p:sldId id="287" r:id="rId8"/>
    <p:sldId id="305" r:id="rId9"/>
    <p:sldId id="304" r:id="rId10"/>
    <p:sldId id="288" r:id="rId11"/>
    <p:sldId id="296" r:id="rId12"/>
    <p:sldId id="327" r:id="rId13"/>
    <p:sldId id="306" r:id="rId14"/>
    <p:sldId id="307" r:id="rId15"/>
    <p:sldId id="325" r:id="rId16"/>
    <p:sldId id="326" r:id="rId17"/>
    <p:sldId id="308" r:id="rId18"/>
    <p:sldId id="309" r:id="rId19"/>
    <p:sldId id="310" r:id="rId20"/>
    <p:sldId id="311" r:id="rId21"/>
    <p:sldId id="312" r:id="rId22"/>
    <p:sldId id="313" r:id="rId23"/>
    <p:sldId id="314" r:id="rId24"/>
    <p:sldId id="315" r:id="rId25"/>
    <p:sldId id="316" r:id="rId26"/>
    <p:sldId id="317" r:id="rId27"/>
    <p:sldId id="318" r:id="rId28"/>
    <p:sldId id="319" r:id="rId29"/>
    <p:sldId id="320" r:id="rId30"/>
    <p:sldId id="321" r:id="rId31"/>
    <p:sldId id="322" r:id="rId32"/>
    <p:sldId id="323" r:id="rId33"/>
    <p:sldId id="324" r:id="rId34"/>
    <p:sldId id="297" r:id="rId35"/>
    <p:sldId id="328" r:id="rId36"/>
    <p:sldId id="298" r:id="rId37"/>
    <p:sldId id="299" r:id="rId38"/>
    <p:sldId id="300" r:id="rId39"/>
    <p:sldId id="301" r:id="rId40"/>
    <p:sldId id="302" r:id="rId41"/>
    <p:sldId id="303" r:id="rId42"/>
    <p:sldId id="262" r:id="rId43"/>
    <p:sldId id="282" r:id="rId44"/>
    <p:sldId id="283" r:id="rId45"/>
  </p:sldIdLst>
  <p:sldSz cx="9144000" cy="6858000" type="screen4x3"/>
  <p:notesSz cx="6858000" cy="9144000"/>
  <p:defaultTextStyle>
    <a:defPPr>
      <a:defRPr lang="id-ID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OVER" id="{727C0728-BFBA-4018-A895-7E45D940962F}">
          <p14:sldIdLst>
            <p14:sldId id="256"/>
            <p14:sldId id="284"/>
            <p14:sldId id="285"/>
            <p14:sldId id="286"/>
            <p14:sldId id="294"/>
            <p14:sldId id="295"/>
            <p14:sldId id="287"/>
            <p14:sldId id="305"/>
            <p14:sldId id="304"/>
            <p14:sldId id="288"/>
            <p14:sldId id="296"/>
            <p14:sldId id="327"/>
            <p14:sldId id="306"/>
            <p14:sldId id="307"/>
            <p14:sldId id="325"/>
            <p14:sldId id="326"/>
            <p14:sldId id="308"/>
            <p14:sldId id="309"/>
            <p14:sldId id="310"/>
            <p14:sldId id="311"/>
            <p14:sldId id="312"/>
            <p14:sldId id="313"/>
            <p14:sldId id="314"/>
            <p14:sldId id="315"/>
            <p14:sldId id="316"/>
            <p14:sldId id="317"/>
            <p14:sldId id="318"/>
            <p14:sldId id="319"/>
            <p14:sldId id="320"/>
            <p14:sldId id="321"/>
            <p14:sldId id="322"/>
            <p14:sldId id="323"/>
            <p14:sldId id="324"/>
            <p14:sldId id="297"/>
            <p14:sldId id="328"/>
            <p14:sldId id="298"/>
            <p14:sldId id="299"/>
            <p14:sldId id="300"/>
            <p14:sldId id="301"/>
            <p14:sldId id="302"/>
            <p14:sldId id="303"/>
          </p14:sldIdLst>
        </p14:section>
        <p14:section name="COURSE CONTENT" id="{F4927CBE-FA17-46D1-BAAE-887D0AF2CCBF}">
          <p14:sldIdLst>
            <p14:sldId id="262"/>
            <p14:sldId id="282"/>
            <p14:sldId id="283"/>
          </p14:sldIdLst>
        </p14:section>
        <p14:section name="REFERENCE" id="{82098E28-DACF-4424-86A1-E861B2DCC6FF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F7F7"/>
    <a:srgbClr val="008FD5"/>
    <a:srgbClr val="558FD5"/>
    <a:srgbClr val="0079B8"/>
    <a:srgbClr val="0081BD"/>
    <a:srgbClr val="33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434D25C-7650-434A-A48B-3236FD19DEB7}" v="9" dt="2022-01-10T06:22:12.81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915" autoAdjust="0"/>
    <p:restoredTop sz="96727" autoAdjust="0"/>
  </p:normalViewPr>
  <p:slideViewPr>
    <p:cSldViewPr>
      <p:cViewPr varScale="1">
        <p:scale>
          <a:sx n="123" d="100"/>
          <a:sy n="123" d="100"/>
        </p:scale>
        <p:origin x="1332" y="108"/>
      </p:cViewPr>
      <p:guideLst>
        <p:guide orient="horz" pos="2160"/>
        <p:guide pos="2880"/>
      </p:guideLst>
    </p:cSldViewPr>
  </p:slideViewPr>
  <p:notesTextViewPr>
    <p:cViewPr>
      <p:scale>
        <a:sx n="153" d="100"/>
        <a:sy n="153" d="100"/>
      </p:scale>
      <p:origin x="0" y="0"/>
    </p:cViewPr>
  </p:notesTextViewPr>
  <p:sorterViewPr>
    <p:cViewPr>
      <p:scale>
        <a:sx n="200" d="100"/>
        <a:sy n="200" d="100"/>
      </p:scale>
      <p:origin x="0" y="-991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microsoft.com/office/2016/11/relationships/changesInfo" Target="changesInfos/changesInfo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hio Sutoyo" userId="541c4884-d134-4845-bad1-401a543e6c58" providerId="ADAL" clId="{F434D25C-7650-434A-A48B-3236FD19DEB7}"/>
    <pc:docChg chg="undo redo custSel addSld delSld modSld sldOrd modSection">
      <pc:chgData name="Rhio Sutoyo" userId="541c4884-d134-4845-bad1-401a543e6c58" providerId="ADAL" clId="{F434D25C-7650-434A-A48B-3236FD19DEB7}" dt="2022-01-10T07:52:26.997" v="817"/>
      <pc:docMkLst>
        <pc:docMk/>
      </pc:docMkLst>
      <pc:sldChg chg="addSp delSp mod">
        <pc:chgData name="Rhio Sutoyo" userId="541c4884-d134-4845-bad1-401a543e6c58" providerId="ADAL" clId="{F434D25C-7650-434A-A48B-3236FD19DEB7}" dt="2022-01-06T08:04:44.815" v="722" actId="478"/>
        <pc:sldMkLst>
          <pc:docMk/>
          <pc:sldMk cId="0" sldId="284"/>
        </pc:sldMkLst>
        <pc:inkChg chg="add del">
          <ac:chgData name="Rhio Sutoyo" userId="541c4884-d134-4845-bad1-401a543e6c58" providerId="ADAL" clId="{F434D25C-7650-434A-A48B-3236FD19DEB7}" dt="2022-01-06T08:04:44.815" v="722" actId="478"/>
          <ac:inkMkLst>
            <pc:docMk/>
            <pc:sldMk cId="0" sldId="284"/>
            <ac:inkMk id="2" creationId="{CB69A65A-0D59-41D5-88CD-899F467E26ED}"/>
          </ac:inkMkLst>
        </pc:inkChg>
      </pc:sldChg>
      <pc:sldChg chg="addSp delSp mod">
        <pc:chgData name="Rhio Sutoyo" userId="541c4884-d134-4845-bad1-401a543e6c58" providerId="ADAL" clId="{F434D25C-7650-434A-A48B-3236FD19DEB7}" dt="2022-01-06T08:04:43.032" v="721" actId="478"/>
        <pc:sldMkLst>
          <pc:docMk/>
          <pc:sldMk cId="0" sldId="285"/>
        </pc:sldMkLst>
        <pc:picChg chg="del">
          <ac:chgData name="Rhio Sutoyo" userId="541c4884-d134-4845-bad1-401a543e6c58" providerId="ADAL" clId="{F434D25C-7650-434A-A48B-3236FD19DEB7}" dt="2022-01-06T08:04:41.783" v="720" actId="478"/>
          <ac:picMkLst>
            <pc:docMk/>
            <pc:sldMk cId="0" sldId="285"/>
            <ac:picMk id="1027" creationId="{00000000-0000-0000-0000-000000000000}"/>
          </ac:picMkLst>
        </pc:picChg>
        <pc:inkChg chg="add del">
          <ac:chgData name="Rhio Sutoyo" userId="541c4884-d134-4845-bad1-401a543e6c58" providerId="ADAL" clId="{F434D25C-7650-434A-A48B-3236FD19DEB7}" dt="2022-01-06T08:04:43.032" v="721" actId="478"/>
          <ac:inkMkLst>
            <pc:docMk/>
            <pc:sldMk cId="0" sldId="285"/>
            <ac:inkMk id="2" creationId="{F1D33D16-BE54-4E61-9B68-077AF8336E0C}"/>
          </ac:inkMkLst>
        </pc:inkChg>
      </pc:sldChg>
      <pc:sldChg chg="addSp delSp mod">
        <pc:chgData name="Rhio Sutoyo" userId="541c4884-d134-4845-bad1-401a543e6c58" providerId="ADAL" clId="{F434D25C-7650-434A-A48B-3236FD19DEB7}" dt="2022-01-06T08:04:40.284" v="719" actId="478"/>
        <pc:sldMkLst>
          <pc:docMk/>
          <pc:sldMk cId="0" sldId="286"/>
        </pc:sldMkLst>
        <pc:inkChg chg="add del">
          <ac:chgData name="Rhio Sutoyo" userId="541c4884-d134-4845-bad1-401a543e6c58" providerId="ADAL" clId="{F434D25C-7650-434A-A48B-3236FD19DEB7}" dt="2022-01-06T08:04:40.284" v="719" actId="478"/>
          <ac:inkMkLst>
            <pc:docMk/>
            <pc:sldMk cId="0" sldId="286"/>
            <ac:inkMk id="2" creationId="{3C770502-47E1-4C78-BCCD-40AB792BD17B}"/>
          </ac:inkMkLst>
        </pc:inkChg>
      </pc:sldChg>
      <pc:sldChg chg="addSp delSp mod">
        <pc:chgData name="Rhio Sutoyo" userId="541c4884-d134-4845-bad1-401a543e6c58" providerId="ADAL" clId="{F434D25C-7650-434A-A48B-3236FD19DEB7}" dt="2022-01-06T08:04:34.611" v="716" actId="478"/>
        <pc:sldMkLst>
          <pc:docMk/>
          <pc:sldMk cId="0" sldId="287"/>
        </pc:sldMkLst>
        <pc:inkChg chg="add del">
          <ac:chgData name="Rhio Sutoyo" userId="541c4884-d134-4845-bad1-401a543e6c58" providerId="ADAL" clId="{F434D25C-7650-434A-A48B-3236FD19DEB7}" dt="2022-01-06T08:04:34.611" v="716" actId="478"/>
          <ac:inkMkLst>
            <pc:docMk/>
            <pc:sldMk cId="0" sldId="287"/>
            <ac:inkMk id="2" creationId="{9C8E028F-5A32-41B9-86F4-5DDA0DDE9082}"/>
          </ac:inkMkLst>
        </pc:inkChg>
      </pc:sldChg>
      <pc:sldChg chg="addSp delSp mod">
        <pc:chgData name="Rhio Sutoyo" userId="541c4884-d134-4845-bad1-401a543e6c58" providerId="ADAL" clId="{F434D25C-7650-434A-A48B-3236FD19DEB7}" dt="2022-01-06T08:04:29.533" v="713" actId="478"/>
        <pc:sldMkLst>
          <pc:docMk/>
          <pc:sldMk cId="0" sldId="288"/>
        </pc:sldMkLst>
        <pc:inkChg chg="add del">
          <ac:chgData name="Rhio Sutoyo" userId="541c4884-d134-4845-bad1-401a543e6c58" providerId="ADAL" clId="{F434D25C-7650-434A-A48B-3236FD19DEB7}" dt="2022-01-06T08:04:29.533" v="713" actId="478"/>
          <ac:inkMkLst>
            <pc:docMk/>
            <pc:sldMk cId="0" sldId="288"/>
            <ac:inkMk id="2" creationId="{17649D55-4D50-4F3A-BE3A-B9F608AE3B0F}"/>
          </ac:inkMkLst>
        </pc:inkChg>
      </pc:sldChg>
      <pc:sldChg chg="addSp delSp mod">
        <pc:chgData name="Rhio Sutoyo" userId="541c4884-d134-4845-bad1-401a543e6c58" providerId="ADAL" clId="{F434D25C-7650-434A-A48B-3236FD19DEB7}" dt="2022-01-06T08:04:38.437" v="718" actId="478"/>
        <pc:sldMkLst>
          <pc:docMk/>
          <pc:sldMk cId="866766950" sldId="294"/>
        </pc:sldMkLst>
        <pc:inkChg chg="add del">
          <ac:chgData name="Rhio Sutoyo" userId="541c4884-d134-4845-bad1-401a543e6c58" providerId="ADAL" clId="{F434D25C-7650-434A-A48B-3236FD19DEB7}" dt="2022-01-06T08:04:38.437" v="718" actId="478"/>
          <ac:inkMkLst>
            <pc:docMk/>
            <pc:sldMk cId="866766950" sldId="294"/>
            <ac:inkMk id="2" creationId="{6AF5CAE9-377D-4969-B6CB-70D43F0C68E9}"/>
          </ac:inkMkLst>
        </pc:inkChg>
      </pc:sldChg>
      <pc:sldChg chg="addSp delSp mod">
        <pc:chgData name="Rhio Sutoyo" userId="541c4884-d134-4845-bad1-401a543e6c58" providerId="ADAL" clId="{F434D25C-7650-434A-A48B-3236FD19DEB7}" dt="2022-01-06T08:04:36.462" v="717" actId="478"/>
        <pc:sldMkLst>
          <pc:docMk/>
          <pc:sldMk cId="4085218401" sldId="295"/>
        </pc:sldMkLst>
        <pc:inkChg chg="add del">
          <ac:chgData name="Rhio Sutoyo" userId="541c4884-d134-4845-bad1-401a543e6c58" providerId="ADAL" clId="{F434D25C-7650-434A-A48B-3236FD19DEB7}" dt="2022-01-06T08:04:36.462" v="717" actId="478"/>
          <ac:inkMkLst>
            <pc:docMk/>
            <pc:sldMk cId="4085218401" sldId="295"/>
            <ac:inkMk id="2" creationId="{C0995945-B2B4-44E0-8E9D-1AA95D1AF43C}"/>
          </ac:inkMkLst>
        </pc:inkChg>
      </pc:sldChg>
      <pc:sldChg chg="addSp delSp mod">
        <pc:chgData name="Rhio Sutoyo" userId="541c4884-d134-4845-bad1-401a543e6c58" providerId="ADAL" clId="{F434D25C-7650-434A-A48B-3236FD19DEB7}" dt="2022-01-06T08:04:27.529" v="712" actId="478"/>
        <pc:sldMkLst>
          <pc:docMk/>
          <pc:sldMk cId="957897557" sldId="296"/>
        </pc:sldMkLst>
        <pc:inkChg chg="add del">
          <ac:chgData name="Rhio Sutoyo" userId="541c4884-d134-4845-bad1-401a543e6c58" providerId="ADAL" clId="{F434D25C-7650-434A-A48B-3236FD19DEB7}" dt="2022-01-06T08:04:27.529" v="712" actId="478"/>
          <ac:inkMkLst>
            <pc:docMk/>
            <pc:sldMk cId="957897557" sldId="296"/>
            <ac:inkMk id="3" creationId="{780CBA33-3D90-4E0D-9A36-E60966651091}"/>
          </ac:inkMkLst>
        </pc:inkChg>
      </pc:sldChg>
      <pc:sldChg chg="addSp delSp modSp mod">
        <pc:chgData name="Rhio Sutoyo" userId="541c4884-d134-4845-bad1-401a543e6c58" providerId="ADAL" clId="{F434D25C-7650-434A-A48B-3236FD19DEB7}" dt="2022-01-06T08:03:50.807" v="692" actId="478"/>
        <pc:sldMkLst>
          <pc:docMk/>
          <pc:sldMk cId="2162918681" sldId="297"/>
        </pc:sldMkLst>
        <pc:spChg chg="add mod">
          <ac:chgData name="Rhio Sutoyo" userId="541c4884-d134-4845-bad1-401a543e6c58" providerId="ADAL" clId="{F434D25C-7650-434A-A48B-3236FD19DEB7}" dt="2022-01-06T06:16:23.223" v="82" actId="1076"/>
          <ac:spMkLst>
            <pc:docMk/>
            <pc:sldMk cId="2162918681" sldId="297"/>
            <ac:spMk id="5" creationId="{1CF3B2D1-7788-4BD4-BE60-1CB9D6271CAA}"/>
          </ac:spMkLst>
        </pc:spChg>
        <pc:picChg chg="mod">
          <ac:chgData name="Rhio Sutoyo" userId="541c4884-d134-4845-bad1-401a543e6c58" providerId="ADAL" clId="{F434D25C-7650-434A-A48B-3236FD19DEB7}" dt="2022-01-06T06:15:52.255" v="31" actId="1076"/>
          <ac:picMkLst>
            <pc:docMk/>
            <pc:sldMk cId="2162918681" sldId="297"/>
            <ac:picMk id="3" creationId="{00000000-0000-0000-0000-000000000000}"/>
          </ac:picMkLst>
        </pc:picChg>
        <pc:inkChg chg="add del">
          <ac:chgData name="Rhio Sutoyo" userId="541c4884-d134-4845-bad1-401a543e6c58" providerId="ADAL" clId="{F434D25C-7650-434A-A48B-3236FD19DEB7}" dt="2022-01-06T08:03:50.807" v="692" actId="478"/>
          <ac:inkMkLst>
            <pc:docMk/>
            <pc:sldMk cId="2162918681" sldId="297"/>
            <ac:inkMk id="6" creationId="{DD0CE0C0-6090-4F4D-B95C-791DFE1DFC6F}"/>
          </ac:inkMkLst>
        </pc:inkChg>
      </pc:sldChg>
      <pc:sldChg chg="addSp delSp mod">
        <pc:chgData name="Rhio Sutoyo" userId="541c4884-d134-4845-bad1-401a543e6c58" providerId="ADAL" clId="{F434D25C-7650-434A-A48B-3236FD19DEB7}" dt="2022-01-06T08:03:45.539" v="691" actId="478"/>
        <pc:sldMkLst>
          <pc:docMk/>
          <pc:sldMk cId="1179291166" sldId="298"/>
        </pc:sldMkLst>
        <pc:inkChg chg="add del">
          <ac:chgData name="Rhio Sutoyo" userId="541c4884-d134-4845-bad1-401a543e6c58" providerId="ADAL" clId="{F434D25C-7650-434A-A48B-3236FD19DEB7}" dt="2022-01-06T08:03:45.539" v="691" actId="478"/>
          <ac:inkMkLst>
            <pc:docMk/>
            <pc:sldMk cId="1179291166" sldId="298"/>
            <ac:inkMk id="3" creationId="{E2BDFFB0-1EF0-408D-9C61-3AD842BF1E46}"/>
          </ac:inkMkLst>
        </pc:inkChg>
      </pc:sldChg>
      <pc:sldChg chg="addSp delSp mod">
        <pc:chgData name="Rhio Sutoyo" userId="541c4884-d134-4845-bad1-401a543e6c58" providerId="ADAL" clId="{F434D25C-7650-434A-A48B-3236FD19DEB7}" dt="2022-01-06T08:03:30.895" v="686" actId="478"/>
        <pc:sldMkLst>
          <pc:docMk/>
          <pc:sldMk cId="2296021012" sldId="299"/>
        </pc:sldMkLst>
        <pc:inkChg chg="add del">
          <ac:chgData name="Rhio Sutoyo" userId="541c4884-d134-4845-bad1-401a543e6c58" providerId="ADAL" clId="{F434D25C-7650-434A-A48B-3236FD19DEB7}" dt="2022-01-06T08:03:30.895" v="686" actId="478"/>
          <ac:inkMkLst>
            <pc:docMk/>
            <pc:sldMk cId="2296021012" sldId="299"/>
            <ac:inkMk id="3" creationId="{A615D11A-213E-42AD-8312-C1EA2DE83206}"/>
          </ac:inkMkLst>
        </pc:inkChg>
      </pc:sldChg>
      <pc:sldChg chg="addSp delSp modSp mod">
        <pc:chgData name="Rhio Sutoyo" userId="541c4884-d134-4845-bad1-401a543e6c58" providerId="ADAL" clId="{F434D25C-7650-434A-A48B-3236FD19DEB7}" dt="2022-01-06T08:03:42.032" v="690" actId="478"/>
        <pc:sldMkLst>
          <pc:docMk/>
          <pc:sldMk cId="2538857750" sldId="300"/>
        </pc:sldMkLst>
        <pc:inkChg chg="add del mod">
          <ac:chgData name="Rhio Sutoyo" userId="541c4884-d134-4845-bad1-401a543e6c58" providerId="ADAL" clId="{F434D25C-7650-434A-A48B-3236FD19DEB7}" dt="2022-01-06T08:03:42.032" v="690" actId="478"/>
          <ac:inkMkLst>
            <pc:docMk/>
            <pc:sldMk cId="2538857750" sldId="300"/>
            <ac:inkMk id="3" creationId="{3ABC67A0-FF18-428A-8641-1706473EF6EC}"/>
          </ac:inkMkLst>
        </pc:inkChg>
      </pc:sldChg>
      <pc:sldChg chg="addSp delSp mod">
        <pc:chgData name="Rhio Sutoyo" userId="541c4884-d134-4845-bad1-401a543e6c58" providerId="ADAL" clId="{F434D25C-7650-434A-A48B-3236FD19DEB7}" dt="2022-01-06T08:03:33.616" v="687" actId="478"/>
        <pc:sldMkLst>
          <pc:docMk/>
          <pc:sldMk cId="3570064266" sldId="301"/>
        </pc:sldMkLst>
        <pc:inkChg chg="add del">
          <ac:chgData name="Rhio Sutoyo" userId="541c4884-d134-4845-bad1-401a543e6c58" providerId="ADAL" clId="{F434D25C-7650-434A-A48B-3236FD19DEB7}" dt="2022-01-06T08:03:33.616" v="687" actId="478"/>
          <ac:inkMkLst>
            <pc:docMk/>
            <pc:sldMk cId="3570064266" sldId="301"/>
            <ac:inkMk id="3" creationId="{D7896E00-116D-45DB-9687-CC3349A98D27}"/>
          </ac:inkMkLst>
        </pc:inkChg>
      </pc:sldChg>
      <pc:sldChg chg="addSp delSp modSp new mod">
        <pc:chgData name="Rhio Sutoyo" userId="541c4884-d134-4845-bad1-401a543e6c58" providerId="ADAL" clId="{F434D25C-7650-434A-A48B-3236FD19DEB7}" dt="2022-01-06T08:04:30.948" v="714" actId="478"/>
        <pc:sldMkLst>
          <pc:docMk/>
          <pc:sldMk cId="134122671" sldId="304"/>
        </pc:sldMkLst>
        <pc:spChg chg="mod">
          <ac:chgData name="Rhio Sutoyo" userId="541c4884-d134-4845-bad1-401a543e6c58" providerId="ADAL" clId="{F434D25C-7650-434A-A48B-3236FD19DEB7}" dt="2022-01-06T06:12:22.469" v="15"/>
          <ac:spMkLst>
            <pc:docMk/>
            <pc:sldMk cId="134122671" sldId="304"/>
            <ac:spMk id="2" creationId="{E756237C-139A-4B2D-AE7F-AECE5F908FD8}"/>
          </ac:spMkLst>
        </pc:spChg>
        <pc:spChg chg="del">
          <ac:chgData name="Rhio Sutoyo" userId="541c4884-d134-4845-bad1-401a543e6c58" providerId="ADAL" clId="{F434D25C-7650-434A-A48B-3236FD19DEB7}" dt="2022-01-06T06:11:46.495" v="1" actId="22"/>
          <ac:spMkLst>
            <pc:docMk/>
            <pc:sldMk cId="134122671" sldId="304"/>
            <ac:spMk id="3" creationId="{C9B3ECBE-239D-449F-845C-930B1DA77201}"/>
          </ac:spMkLst>
        </pc:spChg>
        <pc:picChg chg="add mod ord modCrop">
          <ac:chgData name="Rhio Sutoyo" userId="541c4884-d134-4845-bad1-401a543e6c58" providerId="ADAL" clId="{F434D25C-7650-434A-A48B-3236FD19DEB7}" dt="2022-01-06T06:12:54.721" v="29" actId="1076"/>
          <ac:picMkLst>
            <pc:docMk/>
            <pc:sldMk cId="134122671" sldId="304"/>
            <ac:picMk id="5" creationId="{CBE575DB-BEF1-46E6-AB2E-744D530279C7}"/>
          </ac:picMkLst>
        </pc:picChg>
        <pc:picChg chg="add mod modCrop">
          <ac:chgData name="Rhio Sutoyo" userId="541c4884-d134-4845-bad1-401a543e6c58" providerId="ADAL" clId="{F434D25C-7650-434A-A48B-3236FD19DEB7}" dt="2022-01-06T06:12:53.828" v="28" actId="1076"/>
          <ac:picMkLst>
            <pc:docMk/>
            <pc:sldMk cId="134122671" sldId="304"/>
            <ac:picMk id="6" creationId="{4F21DF43-EC60-4C78-AB82-A7627E23529D}"/>
          </ac:picMkLst>
        </pc:picChg>
        <pc:inkChg chg="add del">
          <ac:chgData name="Rhio Sutoyo" userId="541c4884-d134-4845-bad1-401a543e6c58" providerId="ADAL" clId="{F434D25C-7650-434A-A48B-3236FD19DEB7}" dt="2022-01-06T08:04:30.948" v="714" actId="478"/>
          <ac:inkMkLst>
            <pc:docMk/>
            <pc:sldMk cId="134122671" sldId="304"/>
            <ac:inkMk id="7" creationId="{F906DC7D-82A5-4187-A75C-3875321D66C5}"/>
          </ac:inkMkLst>
        </pc:inkChg>
      </pc:sldChg>
      <pc:sldChg chg="addSp delSp modSp new mod ord">
        <pc:chgData name="Rhio Sutoyo" userId="541c4884-d134-4845-bad1-401a543e6c58" providerId="ADAL" clId="{F434D25C-7650-434A-A48B-3236FD19DEB7}" dt="2022-01-06T08:04:32.526" v="715" actId="478"/>
        <pc:sldMkLst>
          <pc:docMk/>
          <pc:sldMk cId="1776377515" sldId="305"/>
        </pc:sldMkLst>
        <pc:spChg chg="mod">
          <ac:chgData name="Rhio Sutoyo" userId="541c4884-d134-4845-bad1-401a543e6c58" providerId="ADAL" clId="{F434D25C-7650-434A-A48B-3236FD19DEB7}" dt="2022-01-06T06:12:19.881" v="12"/>
          <ac:spMkLst>
            <pc:docMk/>
            <pc:sldMk cId="1776377515" sldId="305"/>
            <ac:spMk id="2" creationId="{15452352-DD54-449D-8ED0-0525A93DA762}"/>
          </ac:spMkLst>
        </pc:spChg>
        <pc:spChg chg="del">
          <ac:chgData name="Rhio Sutoyo" userId="541c4884-d134-4845-bad1-401a543e6c58" providerId="ADAL" clId="{F434D25C-7650-434A-A48B-3236FD19DEB7}" dt="2022-01-06T06:12:03.664" v="5" actId="22"/>
          <ac:spMkLst>
            <pc:docMk/>
            <pc:sldMk cId="1776377515" sldId="305"/>
            <ac:spMk id="3" creationId="{940051CD-FA4B-4269-8D2A-5D01B9FE8411}"/>
          </ac:spMkLst>
        </pc:spChg>
        <pc:picChg chg="add mod ord">
          <ac:chgData name="Rhio Sutoyo" userId="541c4884-d134-4845-bad1-401a543e6c58" providerId="ADAL" clId="{F434D25C-7650-434A-A48B-3236FD19DEB7}" dt="2022-01-06T06:12:03.664" v="5" actId="22"/>
          <ac:picMkLst>
            <pc:docMk/>
            <pc:sldMk cId="1776377515" sldId="305"/>
            <ac:picMk id="5" creationId="{DE26EBC1-7C20-4311-BEA7-B7BEB4DEDBD3}"/>
          </ac:picMkLst>
        </pc:picChg>
        <pc:inkChg chg="add del">
          <ac:chgData name="Rhio Sutoyo" userId="541c4884-d134-4845-bad1-401a543e6c58" providerId="ADAL" clId="{F434D25C-7650-434A-A48B-3236FD19DEB7}" dt="2022-01-06T08:04:32.526" v="715" actId="478"/>
          <ac:inkMkLst>
            <pc:docMk/>
            <pc:sldMk cId="1776377515" sldId="305"/>
            <ac:inkMk id="6" creationId="{B8A9B660-0BF2-4719-BC59-A1CC01680203}"/>
          </ac:inkMkLst>
        </pc:inkChg>
      </pc:sldChg>
      <pc:sldChg chg="addSp delSp modSp new mod ord">
        <pc:chgData name="Rhio Sutoyo" userId="541c4884-d134-4845-bad1-401a543e6c58" providerId="ADAL" clId="{F434D25C-7650-434A-A48B-3236FD19DEB7}" dt="2022-01-06T08:04:26.045" v="711" actId="478"/>
        <pc:sldMkLst>
          <pc:docMk/>
          <pc:sldMk cId="2980148171" sldId="306"/>
        </pc:sldMkLst>
        <pc:spChg chg="del">
          <ac:chgData name="Rhio Sutoyo" userId="541c4884-d134-4845-bad1-401a543e6c58" providerId="ADAL" clId="{F434D25C-7650-434A-A48B-3236FD19DEB7}" dt="2022-01-06T06:16:58.119" v="86" actId="478"/>
          <ac:spMkLst>
            <pc:docMk/>
            <pc:sldMk cId="2980148171" sldId="306"/>
            <ac:spMk id="2" creationId="{E550D87B-B52B-4717-8AF4-6204510373DC}"/>
          </ac:spMkLst>
        </pc:spChg>
        <pc:spChg chg="del">
          <ac:chgData name="Rhio Sutoyo" userId="541c4884-d134-4845-bad1-401a543e6c58" providerId="ADAL" clId="{F434D25C-7650-434A-A48B-3236FD19DEB7}" dt="2022-01-06T06:16:58.119" v="86" actId="478"/>
          <ac:spMkLst>
            <pc:docMk/>
            <pc:sldMk cId="2980148171" sldId="306"/>
            <ac:spMk id="3" creationId="{77504ECB-651D-4C9E-AB46-E853451426FA}"/>
          </ac:spMkLst>
        </pc:spChg>
        <pc:picChg chg="add mod">
          <ac:chgData name="Rhio Sutoyo" userId="541c4884-d134-4845-bad1-401a543e6c58" providerId="ADAL" clId="{F434D25C-7650-434A-A48B-3236FD19DEB7}" dt="2022-01-06T06:17:03.423" v="89" actId="1076"/>
          <ac:picMkLst>
            <pc:docMk/>
            <pc:sldMk cId="2980148171" sldId="306"/>
            <ac:picMk id="5" creationId="{1CBEBE09-23CA-4118-AD1B-BB38FE06B379}"/>
          </ac:picMkLst>
        </pc:picChg>
        <pc:picChg chg="add mod">
          <ac:chgData name="Rhio Sutoyo" userId="541c4884-d134-4845-bad1-401a543e6c58" providerId="ADAL" clId="{F434D25C-7650-434A-A48B-3236FD19DEB7}" dt="2022-01-06T06:18:21.979" v="109" actId="1076"/>
          <ac:picMkLst>
            <pc:docMk/>
            <pc:sldMk cId="2980148171" sldId="306"/>
            <ac:picMk id="7" creationId="{5D692B48-7238-4218-8865-DC28C3A9436B}"/>
          </ac:picMkLst>
        </pc:picChg>
        <pc:picChg chg="add mod">
          <ac:chgData name="Rhio Sutoyo" userId="541c4884-d134-4845-bad1-401a543e6c58" providerId="ADAL" clId="{F434D25C-7650-434A-A48B-3236FD19DEB7}" dt="2022-01-06T06:18:25.338" v="111" actId="1076"/>
          <ac:picMkLst>
            <pc:docMk/>
            <pc:sldMk cId="2980148171" sldId="306"/>
            <ac:picMk id="9" creationId="{EF70F8B8-C390-4503-B1D0-45AF2E4BB822}"/>
          </ac:picMkLst>
        </pc:picChg>
        <pc:picChg chg="add del mod">
          <ac:chgData name="Rhio Sutoyo" userId="541c4884-d134-4845-bad1-401a543e6c58" providerId="ADAL" clId="{F434D25C-7650-434A-A48B-3236FD19DEB7}" dt="2022-01-06T06:18:33.649" v="117" actId="1076"/>
          <ac:picMkLst>
            <pc:docMk/>
            <pc:sldMk cId="2980148171" sldId="306"/>
            <ac:picMk id="11" creationId="{DB1EEC3A-05F8-40B2-9803-1CF7A538BB3F}"/>
          </ac:picMkLst>
        </pc:picChg>
        <pc:picChg chg="add del">
          <ac:chgData name="Rhio Sutoyo" userId="541c4884-d134-4845-bad1-401a543e6c58" providerId="ADAL" clId="{F434D25C-7650-434A-A48B-3236FD19DEB7}" dt="2022-01-06T06:18:28.841" v="114" actId="22"/>
          <ac:picMkLst>
            <pc:docMk/>
            <pc:sldMk cId="2980148171" sldId="306"/>
            <ac:picMk id="13" creationId="{CEC8F5FA-05D6-4BE5-8335-96B720D232AA}"/>
          </ac:picMkLst>
        </pc:picChg>
        <pc:inkChg chg="add del">
          <ac:chgData name="Rhio Sutoyo" userId="541c4884-d134-4845-bad1-401a543e6c58" providerId="ADAL" clId="{F434D25C-7650-434A-A48B-3236FD19DEB7}" dt="2022-01-06T08:04:26.045" v="711" actId="478"/>
          <ac:inkMkLst>
            <pc:docMk/>
            <pc:sldMk cId="2980148171" sldId="306"/>
            <ac:inkMk id="14" creationId="{28290D93-17E6-4BB4-89C5-E8BBD576857C}"/>
          </ac:inkMkLst>
        </pc:inkChg>
      </pc:sldChg>
      <pc:sldChg chg="addSp delSp modSp new mod">
        <pc:chgData name="Rhio Sutoyo" userId="541c4884-d134-4845-bad1-401a543e6c58" providerId="ADAL" clId="{F434D25C-7650-434A-A48B-3236FD19DEB7}" dt="2022-01-10T06:19:09.865" v="727" actId="21"/>
        <pc:sldMkLst>
          <pc:docMk/>
          <pc:sldMk cId="3472582391" sldId="307"/>
        </pc:sldMkLst>
        <pc:spChg chg="del">
          <ac:chgData name="Rhio Sutoyo" userId="541c4884-d134-4845-bad1-401a543e6c58" providerId="ADAL" clId="{F434D25C-7650-434A-A48B-3236FD19DEB7}" dt="2022-01-06T06:18:36.266" v="119" actId="22"/>
          <ac:spMkLst>
            <pc:docMk/>
            <pc:sldMk cId="3472582391" sldId="307"/>
            <ac:spMk id="3" creationId="{07CC9257-F36B-4E40-832F-A764347E673E}"/>
          </ac:spMkLst>
        </pc:spChg>
        <pc:picChg chg="add del mod">
          <ac:chgData name="Rhio Sutoyo" userId="541c4884-d134-4845-bad1-401a543e6c58" providerId="ADAL" clId="{F434D25C-7650-434A-A48B-3236FD19DEB7}" dt="2022-01-10T06:19:09.865" v="727" actId="21"/>
          <ac:picMkLst>
            <pc:docMk/>
            <pc:sldMk cId="3472582391" sldId="307"/>
            <ac:picMk id="4" creationId="{AA159933-73D0-4F22-A7F2-A14DFA9ACC1A}"/>
          </ac:picMkLst>
        </pc:picChg>
        <pc:picChg chg="add mod ord">
          <ac:chgData name="Rhio Sutoyo" userId="541c4884-d134-4845-bad1-401a543e6c58" providerId="ADAL" clId="{F434D25C-7650-434A-A48B-3236FD19DEB7}" dt="2022-01-06T06:18:42.184" v="121" actId="1076"/>
          <ac:picMkLst>
            <pc:docMk/>
            <pc:sldMk cId="3472582391" sldId="307"/>
            <ac:picMk id="5" creationId="{2EF46152-FD86-42C3-9725-0FEBDC0A5DDE}"/>
          </ac:picMkLst>
        </pc:picChg>
        <pc:picChg chg="add mod">
          <ac:chgData name="Rhio Sutoyo" userId="541c4884-d134-4845-bad1-401a543e6c58" providerId="ADAL" clId="{F434D25C-7650-434A-A48B-3236FD19DEB7}" dt="2022-01-06T06:18:40.515" v="120"/>
          <ac:picMkLst>
            <pc:docMk/>
            <pc:sldMk cId="3472582391" sldId="307"/>
            <ac:picMk id="6" creationId="{34A08679-AB80-49F9-97F2-2724FD2B2D4D}"/>
          </ac:picMkLst>
        </pc:picChg>
        <pc:inkChg chg="add del">
          <ac:chgData name="Rhio Sutoyo" userId="541c4884-d134-4845-bad1-401a543e6c58" providerId="ADAL" clId="{F434D25C-7650-434A-A48B-3236FD19DEB7}" dt="2022-01-06T08:04:24.041" v="710" actId="478"/>
          <ac:inkMkLst>
            <pc:docMk/>
            <pc:sldMk cId="3472582391" sldId="307"/>
            <ac:inkMk id="7" creationId="{77B6D757-AEFE-4723-A269-E1A7097CB140}"/>
          </ac:inkMkLst>
        </pc:inkChg>
      </pc:sldChg>
      <pc:sldChg chg="addSp delSp modSp new mod">
        <pc:chgData name="Rhio Sutoyo" userId="541c4884-d134-4845-bad1-401a543e6c58" providerId="ADAL" clId="{F434D25C-7650-434A-A48B-3236FD19DEB7}" dt="2022-01-06T08:04:22.645" v="709" actId="478"/>
        <pc:sldMkLst>
          <pc:docMk/>
          <pc:sldMk cId="2216416898" sldId="308"/>
        </pc:sldMkLst>
        <pc:spChg chg="mod">
          <ac:chgData name="Rhio Sutoyo" userId="541c4884-d134-4845-bad1-401a543e6c58" providerId="ADAL" clId="{F434D25C-7650-434A-A48B-3236FD19DEB7}" dt="2022-01-06T06:24:04.655" v="237" actId="20577"/>
          <ac:spMkLst>
            <pc:docMk/>
            <pc:sldMk cId="2216416898" sldId="308"/>
            <ac:spMk id="2" creationId="{74051466-DE1D-4631-A9C2-E812DF0C825D}"/>
          </ac:spMkLst>
        </pc:spChg>
        <pc:spChg chg="del">
          <ac:chgData name="Rhio Sutoyo" userId="541c4884-d134-4845-bad1-401a543e6c58" providerId="ADAL" clId="{F434D25C-7650-434A-A48B-3236FD19DEB7}" dt="2022-01-06T06:21:00.226" v="123" actId="22"/>
          <ac:spMkLst>
            <pc:docMk/>
            <pc:sldMk cId="2216416898" sldId="308"/>
            <ac:spMk id="3" creationId="{D5E42F46-B6E4-4585-973D-98E2512F252C}"/>
          </ac:spMkLst>
        </pc:spChg>
        <pc:picChg chg="add mod ord">
          <ac:chgData name="Rhio Sutoyo" userId="541c4884-d134-4845-bad1-401a543e6c58" providerId="ADAL" clId="{F434D25C-7650-434A-A48B-3236FD19DEB7}" dt="2022-01-06T06:21:00.226" v="123" actId="22"/>
          <ac:picMkLst>
            <pc:docMk/>
            <pc:sldMk cId="2216416898" sldId="308"/>
            <ac:picMk id="5" creationId="{3B2BABB6-C2D4-4852-A2CA-50C3DE3CCAC6}"/>
          </ac:picMkLst>
        </pc:picChg>
        <pc:inkChg chg="add del">
          <ac:chgData name="Rhio Sutoyo" userId="541c4884-d134-4845-bad1-401a543e6c58" providerId="ADAL" clId="{F434D25C-7650-434A-A48B-3236FD19DEB7}" dt="2022-01-06T08:04:22.645" v="709" actId="478"/>
          <ac:inkMkLst>
            <pc:docMk/>
            <pc:sldMk cId="2216416898" sldId="308"/>
            <ac:inkMk id="6" creationId="{95A28A54-EC7B-453E-8323-0615E80942F4}"/>
          </ac:inkMkLst>
        </pc:inkChg>
      </pc:sldChg>
      <pc:sldChg chg="addSp delSp modSp new mod">
        <pc:chgData name="Rhio Sutoyo" userId="541c4884-d134-4845-bad1-401a543e6c58" providerId="ADAL" clId="{F434D25C-7650-434A-A48B-3236FD19DEB7}" dt="2022-01-06T08:04:21.228" v="708" actId="478"/>
        <pc:sldMkLst>
          <pc:docMk/>
          <pc:sldMk cId="284703983" sldId="309"/>
        </pc:sldMkLst>
        <pc:spChg chg="mod">
          <ac:chgData name="Rhio Sutoyo" userId="541c4884-d134-4845-bad1-401a543e6c58" providerId="ADAL" clId="{F434D25C-7650-434A-A48B-3236FD19DEB7}" dt="2022-01-06T06:24:14.667" v="260" actId="20577"/>
          <ac:spMkLst>
            <pc:docMk/>
            <pc:sldMk cId="284703983" sldId="309"/>
            <ac:spMk id="2" creationId="{2EDD11BC-69FC-4CBE-AE47-EE9038E73580}"/>
          </ac:spMkLst>
        </pc:spChg>
        <pc:spChg chg="del">
          <ac:chgData name="Rhio Sutoyo" userId="541c4884-d134-4845-bad1-401a543e6c58" providerId="ADAL" clId="{F434D25C-7650-434A-A48B-3236FD19DEB7}" dt="2022-01-06T06:21:31.411" v="125" actId="22"/>
          <ac:spMkLst>
            <pc:docMk/>
            <pc:sldMk cId="284703983" sldId="309"/>
            <ac:spMk id="3" creationId="{1EF0B00C-A3CC-45D4-9EA2-4E1A165B277F}"/>
          </ac:spMkLst>
        </pc:spChg>
        <pc:picChg chg="add mod ord">
          <ac:chgData name="Rhio Sutoyo" userId="541c4884-d134-4845-bad1-401a543e6c58" providerId="ADAL" clId="{F434D25C-7650-434A-A48B-3236FD19DEB7}" dt="2022-01-06T06:21:31.411" v="125" actId="22"/>
          <ac:picMkLst>
            <pc:docMk/>
            <pc:sldMk cId="284703983" sldId="309"/>
            <ac:picMk id="5" creationId="{298544F1-A23B-47F1-9526-048F519103B8}"/>
          </ac:picMkLst>
        </pc:picChg>
        <pc:inkChg chg="add del">
          <ac:chgData name="Rhio Sutoyo" userId="541c4884-d134-4845-bad1-401a543e6c58" providerId="ADAL" clId="{F434D25C-7650-434A-A48B-3236FD19DEB7}" dt="2022-01-06T08:04:21.228" v="708" actId="478"/>
          <ac:inkMkLst>
            <pc:docMk/>
            <pc:sldMk cId="284703983" sldId="309"/>
            <ac:inkMk id="6" creationId="{B724778E-5FD4-4A4F-A53C-098A1D408E86}"/>
          </ac:inkMkLst>
        </pc:inkChg>
      </pc:sldChg>
      <pc:sldChg chg="addSp delSp modSp new mod">
        <pc:chgData name="Rhio Sutoyo" userId="541c4884-d134-4845-bad1-401a543e6c58" providerId="ADAL" clId="{F434D25C-7650-434A-A48B-3236FD19DEB7}" dt="2022-01-06T06:24:28.820" v="293" actId="20577"/>
        <pc:sldMkLst>
          <pc:docMk/>
          <pc:sldMk cId="1579324232" sldId="310"/>
        </pc:sldMkLst>
        <pc:spChg chg="mod">
          <ac:chgData name="Rhio Sutoyo" userId="541c4884-d134-4845-bad1-401a543e6c58" providerId="ADAL" clId="{F434D25C-7650-434A-A48B-3236FD19DEB7}" dt="2022-01-06T06:24:28.820" v="293" actId="20577"/>
          <ac:spMkLst>
            <pc:docMk/>
            <pc:sldMk cId="1579324232" sldId="310"/>
            <ac:spMk id="2" creationId="{58713747-6196-4B8F-8D14-211C89113EF3}"/>
          </ac:spMkLst>
        </pc:spChg>
        <pc:spChg chg="del">
          <ac:chgData name="Rhio Sutoyo" userId="541c4884-d134-4845-bad1-401a543e6c58" providerId="ADAL" clId="{F434D25C-7650-434A-A48B-3236FD19DEB7}" dt="2022-01-06T06:21:45.585" v="127" actId="22"/>
          <ac:spMkLst>
            <pc:docMk/>
            <pc:sldMk cId="1579324232" sldId="310"/>
            <ac:spMk id="3" creationId="{D850D989-24F4-4DDD-8A1A-6D9E5C32F13D}"/>
          </ac:spMkLst>
        </pc:spChg>
        <pc:picChg chg="add mod ord">
          <ac:chgData name="Rhio Sutoyo" userId="541c4884-d134-4845-bad1-401a543e6c58" providerId="ADAL" clId="{F434D25C-7650-434A-A48B-3236FD19DEB7}" dt="2022-01-06T06:21:45.585" v="127" actId="22"/>
          <ac:picMkLst>
            <pc:docMk/>
            <pc:sldMk cId="1579324232" sldId="310"/>
            <ac:picMk id="5" creationId="{EE8DB756-6953-4E16-8E60-87DC303E13E5}"/>
          </ac:picMkLst>
        </pc:picChg>
      </pc:sldChg>
      <pc:sldChg chg="addSp delSp modSp new mod">
        <pc:chgData name="Rhio Sutoyo" userId="541c4884-d134-4845-bad1-401a543e6c58" providerId="ADAL" clId="{F434D25C-7650-434A-A48B-3236FD19DEB7}" dt="2022-01-06T08:04:18.079" v="707" actId="478"/>
        <pc:sldMkLst>
          <pc:docMk/>
          <pc:sldMk cId="1502386178" sldId="311"/>
        </pc:sldMkLst>
        <pc:spChg chg="mod">
          <ac:chgData name="Rhio Sutoyo" userId="541c4884-d134-4845-bad1-401a543e6c58" providerId="ADAL" clId="{F434D25C-7650-434A-A48B-3236FD19DEB7}" dt="2022-01-06T06:24:33.724" v="316" actId="20577"/>
          <ac:spMkLst>
            <pc:docMk/>
            <pc:sldMk cId="1502386178" sldId="311"/>
            <ac:spMk id="2" creationId="{47EFFFC1-48CA-4583-AEB4-099C0A9A3355}"/>
          </ac:spMkLst>
        </pc:spChg>
        <pc:spChg chg="del">
          <ac:chgData name="Rhio Sutoyo" userId="541c4884-d134-4845-bad1-401a543e6c58" providerId="ADAL" clId="{F434D25C-7650-434A-A48B-3236FD19DEB7}" dt="2022-01-06T06:22:40.016" v="207" actId="22"/>
          <ac:spMkLst>
            <pc:docMk/>
            <pc:sldMk cId="1502386178" sldId="311"/>
            <ac:spMk id="3" creationId="{5E0072A4-2499-44C9-8290-4950BA2E7A4C}"/>
          </ac:spMkLst>
        </pc:spChg>
        <pc:picChg chg="add mod ord">
          <ac:chgData name="Rhio Sutoyo" userId="541c4884-d134-4845-bad1-401a543e6c58" providerId="ADAL" clId="{F434D25C-7650-434A-A48B-3236FD19DEB7}" dt="2022-01-06T06:22:40.016" v="207" actId="22"/>
          <ac:picMkLst>
            <pc:docMk/>
            <pc:sldMk cId="1502386178" sldId="311"/>
            <ac:picMk id="5" creationId="{B4709D22-B274-4585-B55F-5DE104D085D8}"/>
          </ac:picMkLst>
        </pc:picChg>
        <pc:inkChg chg="add del">
          <ac:chgData name="Rhio Sutoyo" userId="541c4884-d134-4845-bad1-401a543e6c58" providerId="ADAL" clId="{F434D25C-7650-434A-A48B-3236FD19DEB7}" dt="2022-01-06T08:04:18.079" v="707" actId="478"/>
          <ac:inkMkLst>
            <pc:docMk/>
            <pc:sldMk cId="1502386178" sldId="311"/>
            <ac:inkMk id="6" creationId="{81829F78-A16A-415F-A02D-26F005C977A3}"/>
          </ac:inkMkLst>
        </pc:inkChg>
      </pc:sldChg>
      <pc:sldChg chg="addSp delSp modSp new mod">
        <pc:chgData name="Rhio Sutoyo" userId="541c4884-d134-4845-bad1-401a543e6c58" providerId="ADAL" clId="{F434D25C-7650-434A-A48B-3236FD19DEB7}" dt="2022-01-06T08:04:16.864" v="706" actId="478"/>
        <pc:sldMkLst>
          <pc:docMk/>
          <pc:sldMk cId="2048389966" sldId="312"/>
        </pc:sldMkLst>
        <pc:spChg chg="mod">
          <ac:chgData name="Rhio Sutoyo" userId="541c4884-d134-4845-bad1-401a543e6c58" providerId="ADAL" clId="{F434D25C-7650-434A-A48B-3236FD19DEB7}" dt="2022-01-06T06:24:39.283" v="334" actId="20577"/>
          <ac:spMkLst>
            <pc:docMk/>
            <pc:sldMk cId="2048389966" sldId="312"/>
            <ac:spMk id="2" creationId="{BAD30B14-C6BB-4249-A40C-0A653A1B6637}"/>
          </ac:spMkLst>
        </pc:spChg>
        <pc:spChg chg="del">
          <ac:chgData name="Rhio Sutoyo" userId="541c4884-d134-4845-bad1-401a543e6c58" providerId="ADAL" clId="{F434D25C-7650-434A-A48B-3236FD19DEB7}" dt="2022-01-06T06:22:56.371" v="209" actId="22"/>
          <ac:spMkLst>
            <pc:docMk/>
            <pc:sldMk cId="2048389966" sldId="312"/>
            <ac:spMk id="3" creationId="{C46AB618-3A54-4258-BCEB-B6E5B2704248}"/>
          </ac:spMkLst>
        </pc:spChg>
        <pc:picChg chg="add mod ord">
          <ac:chgData name="Rhio Sutoyo" userId="541c4884-d134-4845-bad1-401a543e6c58" providerId="ADAL" clId="{F434D25C-7650-434A-A48B-3236FD19DEB7}" dt="2022-01-06T06:22:56.371" v="209" actId="22"/>
          <ac:picMkLst>
            <pc:docMk/>
            <pc:sldMk cId="2048389966" sldId="312"/>
            <ac:picMk id="5" creationId="{D4CA8603-092C-4DF5-80A8-7388A34AB11C}"/>
          </ac:picMkLst>
        </pc:picChg>
        <pc:inkChg chg="add del">
          <ac:chgData name="Rhio Sutoyo" userId="541c4884-d134-4845-bad1-401a543e6c58" providerId="ADAL" clId="{F434D25C-7650-434A-A48B-3236FD19DEB7}" dt="2022-01-06T08:04:16.864" v="706" actId="478"/>
          <ac:inkMkLst>
            <pc:docMk/>
            <pc:sldMk cId="2048389966" sldId="312"/>
            <ac:inkMk id="6" creationId="{061F3D46-403C-4A41-AAF6-658F03894BD1}"/>
          </ac:inkMkLst>
        </pc:inkChg>
      </pc:sldChg>
      <pc:sldChg chg="addSp delSp modSp new mod">
        <pc:chgData name="Rhio Sutoyo" userId="541c4884-d134-4845-bad1-401a543e6c58" providerId="ADAL" clId="{F434D25C-7650-434A-A48B-3236FD19DEB7}" dt="2022-01-06T08:04:15.512" v="705" actId="478"/>
        <pc:sldMkLst>
          <pc:docMk/>
          <pc:sldMk cId="68265498" sldId="313"/>
        </pc:sldMkLst>
        <pc:spChg chg="mod">
          <ac:chgData name="Rhio Sutoyo" userId="541c4884-d134-4845-bad1-401a543e6c58" providerId="ADAL" clId="{F434D25C-7650-434A-A48B-3236FD19DEB7}" dt="2022-01-06T06:24:51.838" v="380" actId="20577"/>
          <ac:spMkLst>
            <pc:docMk/>
            <pc:sldMk cId="68265498" sldId="313"/>
            <ac:spMk id="2" creationId="{472665DB-5E7C-4EA1-B8A1-5C58EDD03064}"/>
          </ac:spMkLst>
        </pc:spChg>
        <pc:spChg chg="del">
          <ac:chgData name="Rhio Sutoyo" userId="541c4884-d134-4845-bad1-401a543e6c58" providerId="ADAL" clId="{F434D25C-7650-434A-A48B-3236FD19DEB7}" dt="2022-01-06T06:23:10.207" v="211" actId="22"/>
          <ac:spMkLst>
            <pc:docMk/>
            <pc:sldMk cId="68265498" sldId="313"/>
            <ac:spMk id="3" creationId="{FF6AF955-464C-4D1E-BBC2-BF5591DD703C}"/>
          </ac:spMkLst>
        </pc:spChg>
        <pc:picChg chg="add mod ord">
          <ac:chgData name="Rhio Sutoyo" userId="541c4884-d134-4845-bad1-401a543e6c58" providerId="ADAL" clId="{F434D25C-7650-434A-A48B-3236FD19DEB7}" dt="2022-01-06T06:23:10.207" v="211" actId="22"/>
          <ac:picMkLst>
            <pc:docMk/>
            <pc:sldMk cId="68265498" sldId="313"/>
            <ac:picMk id="5" creationId="{78EC3C45-AD4C-414E-A055-115FBB2C41CB}"/>
          </ac:picMkLst>
        </pc:picChg>
        <pc:inkChg chg="add del">
          <ac:chgData name="Rhio Sutoyo" userId="541c4884-d134-4845-bad1-401a543e6c58" providerId="ADAL" clId="{F434D25C-7650-434A-A48B-3236FD19DEB7}" dt="2022-01-06T08:04:15.512" v="705" actId="478"/>
          <ac:inkMkLst>
            <pc:docMk/>
            <pc:sldMk cId="68265498" sldId="313"/>
            <ac:inkMk id="6" creationId="{BF4E6352-CD72-4851-96C3-2CC1F22B8CE2}"/>
          </ac:inkMkLst>
        </pc:inkChg>
      </pc:sldChg>
      <pc:sldChg chg="addSp delSp modSp new mod">
        <pc:chgData name="Rhio Sutoyo" userId="541c4884-d134-4845-bad1-401a543e6c58" providerId="ADAL" clId="{F434D25C-7650-434A-A48B-3236FD19DEB7}" dt="2022-01-06T08:04:14.166" v="704" actId="478"/>
        <pc:sldMkLst>
          <pc:docMk/>
          <pc:sldMk cId="2249576531" sldId="314"/>
        </pc:sldMkLst>
        <pc:spChg chg="mod">
          <ac:chgData name="Rhio Sutoyo" userId="541c4884-d134-4845-bad1-401a543e6c58" providerId="ADAL" clId="{F434D25C-7650-434A-A48B-3236FD19DEB7}" dt="2022-01-06T06:25:50.697" v="467" actId="20577"/>
          <ac:spMkLst>
            <pc:docMk/>
            <pc:sldMk cId="2249576531" sldId="314"/>
            <ac:spMk id="2" creationId="{364A76F2-62A4-4E28-BED1-7C51DE80742D}"/>
          </ac:spMkLst>
        </pc:spChg>
        <pc:spChg chg="del">
          <ac:chgData name="Rhio Sutoyo" userId="541c4884-d134-4845-bad1-401a543e6c58" providerId="ADAL" clId="{F434D25C-7650-434A-A48B-3236FD19DEB7}" dt="2022-01-06T06:24:57.532" v="382" actId="22"/>
          <ac:spMkLst>
            <pc:docMk/>
            <pc:sldMk cId="2249576531" sldId="314"/>
            <ac:spMk id="3" creationId="{80603CB9-F3D0-4F9E-BB7F-20E6EFBB3425}"/>
          </ac:spMkLst>
        </pc:spChg>
        <pc:picChg chg="add mod ord">
          <ac:chgData name="Rhio Sutoyo" userId="541c4884-d134-4845-bad1-401a543e6c58" providerId="ADAL" clId="{F434D25C-7650-434A-A48B-3236FD19DEB7}" dt="2022-01-06T06:24:57.532" v="382" actId="22"/>
          <ac:picMkLst>
            <pc:docMk/>
            <pc:sldMk cId="2249576531" sldId="314"/>
            <ac:picMk id="5" creationId="{65DD7A56-85F2-4EFD-BBD7-A3C5341CD7A6}"/>
          </ac:picMkLst>
        </pc:picChg>
        <pc:inkChg chg="add del">
          <ac:chgData name="Rhio Sutoyo" userId="541c4884-d134-4845-bad1-401a543e6c58" providerId="ADAL" clId="{F434D25C-7650-434A-A48B-3236FD19DEB7}" dt="2022-01-06T08:04:14.166" v="704" actId="478"/>
          <ac:inkMkLst>
            <pc:docMk/>
            <pc:sldMk cId="2249576531" sldId="314"/>
            <ac:inkMk id="6" creationId="{E89A85D1-EECD-42D7-BE49-17E2F5021471}"/>
          </ac:inkMkLst>
        </pc:inkChg>
      </pc:sldChg>
      <pc:sldChg chg="addSp delSp modSp new mod">
        <pc:chgData name="Rhio Sutoyo" userId="541c4884-d134-4845-bad1-401a543e6c58" providerId="ADAL" clId="{F434D25C-7650-434A-A48B-3236FD19DEB7}" dt="2022-01-06T08:04:13.017" v="703" actId="478"/>
        <pc:sldMkLst>
          <pc:docMk/>
          <pc:sldMk cId="3069667986" sldId="315"/>
        </pc:sldMkLst>
        <pc:spChg chg="mod">
          <ac:chgData name="Rhio Sutoyo" userId="541c4884-d134-4845-bad1-401a543e6c58" providerId="ADAL" clId="{F434D25C-7650-434A-A48B-3236FD19DEB7}" dt="2022-01-06T06:26:20.759" v="496" actId="20577"/>
          <ac:spMkLst>
            <pc:docMk/>
            <pc:sldMk cId="3069667986" sldId="315"/>
            <ac:spMk id="2" creationId="{CA47D5FD-9F56-4CD2-BAF3-3CBB422DEE4B}"/>
          </ac:spMkLst>
        </pc:spChg>
        <pc:spChg chg="del">
          <ac:chgData name="Rhio Sutoyo" userId="541c4884-d134-4845-bad1-401a543e6c58" providerId="ADAL" clId="{F434D25C-7650-434A-A48B-3236FD19DEB7}" dt="2022-01-06T06:26:14.870" v="469" actId="22"/>
          <ac:spMkLst>
            <pc:docMk/>
            <pc:sldMk cId="3069667986" sldId="315"/>
            <ac:spMk id="3" creationId="{A57B2049-E662-4CD1-A7C5-B5C331418FC1}"/>
          </ac:spMkLst>
        </pc:spChg>
        <pc:picChg chg="add mod ord">
          <ac:chgData name="Rhio Sutoyo" userId="541c4884-d134-4845-bad1-401a543e6c58" providerId="ADAL" clId="{F434D25C-7650-434A-A48B-3236FD19DEB7}" dt="2022-01-06T06:26:14.870" v="469" actId="22"/>
          <ac:picMkLst>
            <pc:docMk/>
            <pc:sldMk cId="3069667986" sldId="315"/>
            <ac:picMk id="5" creationId="{0814B7F1-3315-46B6-BBF9-8A4474C4B507}"/>
          </ac:picMkLst>
        </pc:picChg>
        <pc:inkChg chg="add del">
          <ac:chgData name="Rhio Sutoyo" userId="541c4884-d134-4845-bad1-401a543e6c58" providerId="ADAL" clId="{F434D25C-7650-434A-A48B-3236FD19DEB7}" dt="2022-01-06T08:04:13.017" v="703" actId="478"/>
          <ac:inkMkLst>
            <pc:docMk/>
            <pc:sldMk cId="3069667986" sldId="315"/>
            <ac:inkMk id="6" creationId="{5BD4306A-0268-4B8B-934B-634D9D985E2F}"/>
          </ac:inkMkLst>
        </pc:inkChg>
      </pc:sldChg>
      <pc:sldChg chg="addSp delSp modSp new mod">
        <pc:chgData name="Rhio Sutoyo" userId="541c4884-d134-4845-bad1-401a543e6c58" providerId="ADAL" clId="{F434D25C-7650-434A-A48B-3236FD19DEB7}" dt="2022-01-06T08:04:11.736" v="702" actId="478"/>
        <pc:sldMkLst>
          <pc:docMk/>
          <pc:sldMk cId="3280377416" sldId="316"/>
        </pc:sldMkLst>
        <pc:spChg chg="mod">
          <ac:chgData name="Rhio Sutoyo" userId="541c4884-d134-4845-bad1-401a543e6c58" providerId="ADAL" clId="{F434D25C-7650-434A-A48B-3236FD19DEB7}" dt="2022-01-06T06:27:02.990" v="534" actId="20577"/>
          <ac:spMkLst>
            <pc:docMk/>
            <pc:sldMk cId="3280377416" sldId="316"/>
            <ac:spMk id="2" creationId="{090227E8-3612-4DAD-B688-CDD425DD5FDE}"/>
          </ac:spMkLst>
        </pc:spChg>
        <pc:spChg chg="del">
          <ac:chgData name="Rhio Sutoyo" userId="541c4884-d134-4845-bad1-401a543e6c58" providerId="ADAL" clId="{F434D25C-7650-434A-A48B-3236FD19DEB7}" dt="2022-01-06T06:26:37.704" v="498" actId="22"/>
          <ac:spMkLst>
            <pc:docMk/>
            <pc:sldMk cId="3280377416" sldId="316"/>
            <ac:spMk id="3" creationId="{6012914E-6297-47DB-8522-29BAED19F231}"/>
          </ac:spMkLst>
        </pc:spChg>
        <pc:picChg chg="add mod ord">
          <ac:chgData name="Rhio Sutoyo" userId="541c4884-d134-4845-bad1-401a543e6c58" providerId="ADAL" clId="{F434D25C-7650-434A-A48B-3236FD19DEB7}" dt="2022-01-06T06:26:37.704" v="498" actId="22"/>
          <ac:picMkLst>
            <pc:docMk/>
            <pc:sldMk cId="3280377416" sldId="316"/>
            <ac:picMk id="5" creationId="{4AF06EA2-8E44-4B11-9238-272E2E54D3F7}"/>
          </ac:picMkLst>
        </pc:picChg>
        <pc:inkChg chg="add del">
          <ac:chgData name="Rhio Sutoyo" userId="541c4884-d134-4845-bad1-401a543e6c58" providerId="ADAL" clId="{F434D25C-7650-434A-A48B-3236FD19DEB7}" dt="2022-01-06T08:04:11.736" v="702" actId="478"/>
          <ac:inkMkLst>
            <pc:docMk/>
            <pc:sldMk cId="3280377416" sldId="316"/>
            <ac:inkMk id="6" creationId="{7759424D-4436-4845-B0AA-5FE94BB3C439}"/>
          </ac:inkMkLst>
        </pc:inkChg>
      </pc:sldChg>
      <pc:sldChg chg="addSp delSp modSp new mod">
        <pc:chgData name="Rhio Sutoyo" userId="541c4884-d134-4845-bad1-401a543e6c58" providerId="ADAL" clId="{F434D25C-7650-434A-A48B-3236FD19DEB7}" dt="2022-01-06T08:04:10.426" v="701" actId="478"/>
        <pc:sldMkLst>
          <pc:docMk/>
          <pc:sldMk cId="686625082" sldId="317"/>
        </pc:sldMkLst>
        <pc:spChg chg="mod">
          <ac:chgData name="Rhio Sutoyo" userId="541c4884-d134-4845-bad1-401a543e6c58" providerId="ADAL" clId="{F434D25C-7650-434A-A48B-3236FD19DEB7}" dt="2022-01-06T06:27:17.166" v="538" actId="20577"/>
          <ac:spMkLst>
            <pc:docMk/>
            <pc:sldMk cId="686625082" sldId="317"/>
            <ac:spMk id="2" creationId="{20A9C0AF-0801-4084-9C91-074D6A16E3D7}"/>
          </ac:spMkLst>
        </pc:spChg>
        <pc:spChg chg="del">
          <ac:chgData name="Rhio Sutoyo" userId="541c4884-d134-4845-bad1-401a543e6c58" providerId="ADAL" clId="{F434D25C-7650-434A-A48B-3236FD19DEB7}" dt="2022-01-06T06:27:05.107" v="535" actId="22"/>
          <ac:spMkLst>
            <pc:docMk/>
            <pc:sldMk cId="686625082" sldId="317"/>
            <ac:spMk id="3" creationId="{2E22A0FE-76BB-44E1-968A-0769536E2730}"/>
          </ac:spMkLst>
        </pc:spChg>
        <pc:picChg chg="add mod ord">
          <ac:chgData name="Rhio Sutoyo" userId="541c4884-d134-4845-bad1-401a543e6c58" providerId="ADAL" clId="{F434D25C-7650-434A-A48B-3236FD19DEB7}" dt="2022-01-06T06:27:05.107" v="535" actId="22"/>
          <ac:picMkLst>
            <pc:docMk/>
            <pc:sldMk cId="686625082" sldId="317"/>
            <ac:picMk id="5" creationId="{8E936DAB-8AE7-405D-9078-F4E5F20BE71A}"/>
          </ac:picMkLst>
        </pc:picChg>
        <pc:inkChg chg="add del">
          <ac:chgData name="Rhio Sutoyo" userId="541c4884-d134-4845-bad1-401a543e6c58" providerId="ADAL" clId="{F434D25C-7650-434A-A48B-3236FD19DEB7}" dt="2022-01-06T08:04:10.426" v="701" actId="478"/>
          <ac:inkMkLst>
            <pc:docMk/>
            <pc:sldMk cId="686625082" sldId="317"/>
            <ac:inkMk id="6" creationId="{B14DA13C-D9DF-44D7-BA57-4E8EF9AC099C}"/>
          </ac:inkMkLst>
        </pc:inkChg>
      </pc:sldChg>
      <pc:sldChg chg="addSp delSp modSp new mod">
        <pc:chgData name="Rhio Sutoyo" userId="541c4884-d134-4845-bad1-401a543e6c58" providerId="ADAL" clId="{F434D25C-7650-434A-A48B-3236FD19DEB7}" dt="2022-01-06T08:04:08.785" v="700" actId="478"/>
        <pc:sldMkLst>
          <pc:docMk/>
          <pc:sldMk cId="2475398104" sldId="318"/>
        </pc:sldMkLst>
        <pc:spChg chg="mod">
          <ac:chgData name="Rhio Sutoyo" userId="541c4884-d134-4845-bad1-401a543e6c58" providerId="ADAL" clId="{F434D25C-7650-434A-A48B-3236FD19DEB7}" dt="2022-01-06T06:27:41.083" v="545" actId="20577"/>
          <ac:spMkLst>
            <pc:docMk/>
            <pc:sldMk cId="2475398104" sldId="318"/>
            <ac:spMk id="2" creationId="{666A1C91-6FB7-47DE-A25C-92BA6C9CBB3C}"/>
          </ac:spMkLst>
        </pc:spChg>
        <pc:spChg chg="del">
          <ac:chgData name="Rhio Sutoyo" userId="541c4884-d134-4845-bad1-401a543e6c58" providerId="ADAL" clId="{F434D25C-7650-434A-A48B-3236FD19DEB7}" dt="2022-01-06T06:27:35.906" v="540" actId="22"/>
          <ac:spMkLst>
            <pc:docMk/>
            <pc:sldMk cId="2475398104" sldId="318"/>
            <ac:spMk id="3" creationId="{3543924B-B8C0-4DD9-A78D-86BF93118745}"/>
          </ac:spMkLst>
        </pc:spChg>
        <pc:picChg chg="add mod ord">
          <ac:chgData name="Rhio Sutoyo" userId="541c4884-d134-4845-bad1-401a543e6c58" providerId="ADAL" clId="{F434D25C-7650-434A-A48B-3236FD19DEB7}" dt="2022-01-06T06:27:35.906" v="540" actId="22"/>
          <ac:picMkLst>
            <pc:docMk/>
            <pc:sldMk cId="2475398104" sldId="318"/>
            <ac:picMk id="5" creationId="{D8A75C1B-06F5-4EDF-9015-708C09E8EF7D}"/>
          </ac:picMkLst>
        </pc:picChg>
        <pc:inkChg chg="add del">
          <ac:chgData name="Rhio Sutoyo" userId="541c4884-d134-4845-bad1-401a543e6c58" providerId="ADAL" clId="{F434D25C-7650-434A-A48B-3236FD19DEB7}" dt="2022-01-06T08:04:08.785" v="700" actId="478"/>
          <ac:inkMkLst>
            <pc:docMk/>
            <pc:sldMk cId="2475398104" sldId="318"/>
            <ac:inkMk id="6" creationId="{3758E30C-6113-4976-BEED-8FBF7C79DDA5}"/>
          </ac:inkMkLst>
        </pc:inkChg>
      </pc:sldChg>
      <pc:sldChg chg="addSp delSp modSp new mod">
        <pc:chgData name="Rhio Sutoyo" userId="541c4884-d134-4845-bad1-401a543e6c58" providerId="ADAL" clId="{F434D25C-7650-434A-A48B-3236FD19DEB7}" dt="2022-01-06T08:04:07.143" v="699" actId="478"/>
        <pc:sldMkLst>
          <pc:docMk/>
          <pc:sldMk cId="3329582462" sldId="319"/>
        </pc:sldMkLst>
        <pc:spChg chg="mod">
          <ac:chgData name="Rhio Sutoyo" userId="541c4884-d134-4845-bad1-401a543e6c58" providerId="ADAL" clId="{F434D25C-7650-434A-A48B-3236FD19DEB7}" dt="2022-01-06T06:28:39.156" v="571" actId="20577"/>
          <ac:spMkLst>
            <pc:docMk/>
            <pc:sldMk cId="3329582462" sldId="319"/>
            <ac:spMk id="2" creationId="{D1B1396A-85F6-4A32-874D-2AD80F54464F}"/>
          </ac:spMkLst>
        </pc:spChg>
        <pc:spChg chg="del">
          <ac:chgData name="Rhio Sutoyo" userId="541c4884-d134-4845-bad1-401a543e6c58" providerId="ADAL" clId="{F434D25C-7650-434A-A48B-3236FD19DEB7}" dt="2022-01-06T06:28:18.323" v="547" actId="22"/>
          <ac:spMkLst>
            <pc:docMk/>
            <pc:sldMk cId="3329582462" sldId="319"/>
            <ac:spMk id="3" creationId="{9244C06A-5734-4DF5-9DD5-9C94203D3BAA}"/>
          </ac:spMkLst>
        </pc:spChg>
        <pc:picChg chg="add mod ord">
          <ac:chgData name="Rhio Sutoyo" userId="541c4884-d134-4845-bad1-401a543e6c58" providerId="ADAL" clId="{F434D25C-7650-434A-A48B-3236FD19DEB7}" dt="2022-01-06T06:28:18.323" v="547" actId="22"/>
          <ac:picMkLst>
            <pc:docMk/>
            <pc:sldMk cId="3329582462" sldId="319"/>
            <ac:picMk id="5" creationId="{CB61E71A-B73A-4AF0-A505-113A05AC4663}"/>
          </ac:picMkLst>
        </pc:picChg>
        <pc:inkChg chg="add del">
          <ac:chgData name="Rhio Sutoyo" userId="541c4884-d134-4845-bad1-401a543e6c58" providerId="ADAL" clId="{F434D25C-7650-434A-A48B-3236FD19DEB7}" dt="2022-01-06T08:04:07.143" v="699" actId="478"/>
          <ac:inkMkLst>
            <pc:docMk/>
            <pc:sldMk cId="3329582462" sldId="319"/>
            <ac:inkMk id="6" creationId="{DCC2DD4E-C710-4914-8BFA-FC2BD19F1E6A}"/>
          </ac:inkMkLst>
        </pc:inkChg>
      </pc:sldChg>
      <pc:sldChg chg="addSp delSp modSp new mod">
        <pc:chgData name="Rhio Sutoyo" userId="541c4884-d134-4845-bad1-401a543e6c58" providerId="ADAL" clId="{F434D25C-7650-434A-A48B-3236FD19DEB7}" dt="2022-01-06T08:04:05.521" v="698" actId="478"/>
        <pc:sldMkLst>
          <pc:docMk/>
          <pc:sldMk cId="4289535038" sldId="320"/>
        </pc:sldMkLst>
        <pc:spChg chg="mod">
          <ac:chgData name="Rhio Sutoyo" userId="541c4884-d134-4845-bad1-401a543e6c58" providerId="ADAL" clId="{F434D25C-7650-434A-A48B-3236FD19DEB7}" dt="2022-01-06T06:28:50.293" v="630" actId="20577"/>
          <ac:spMkLst>
            <pc:docMk/>
            <pc:sldMk cId="4289535038" sldId="320"/>
            <ac:spMk id="2" creationId="{7CCE5B1F-1254-412B-AE94-14F2DF5B545C}"/>
          </ac:spMkLst>
        </pc:spChg>
        <pc:spChg chg="del">
          <ac:chgData name="Rhio Sutoyo" userId="541c4884-d134-4845-bad1-401a543e6c58" providerId="ADAL" clId="{F434D25C-7650-434A-A48B-3236FD19DEB7}" dt="2022-01-06T06:28:32.908" v="551" actId="22"/>
          <ac:spMkLst>
            <pc:docMk/>
            <pc:sldMk cId="4289535038" sldId="320"/>
            <ac:spMk id="3" creationId="{9CFEAFD7-2B2D-4E83-AC8F-41D62BC39A0C}"/>
          </ac:spMkLst>
        </pc:spChg>
        <pc:picChg chg="add del">
          <ac:chgData name="Rhio Sutoyo" userId="541c4884-d134-4845-bad1-401a543e6c58" providerId="ADAL" clId="{F434D25C-7650-434A-A48B-3236FD19DEB7}" dt="2022-01-06T06:28:32.490" v="550" actId="22"/>
          <ac:picMkLst>
            <pc:docMk/>
            <pc:sldMk cId="4289535038" sldId="320"/>
            <ac:picMk id="5" creationId="{DF9A8086-8C76-45EE-81A9-3C3FC50FFD37}"/>
          </ac:picMkLst>
        </pc:picChg>
        <pc:picChg chg="add mod ord">
          <ac:chgData name="Rhio Sutoyo" userId="541c4884-d134-4845-bad1-401a543e6c58" providerId="ADAL" clId="{F434D25C-7650-434A-A48B-3236FD19DEB7}" dt="2022-01-06T06:28:32.908" v="551" actId="22"/>
          <ac:picMkLst>
            <pc:docMk/>
            <pc:sldMk cId="4289535038" sldId="320"/>
            <ac:picMk id="7" creationId="{85480213-DDF9-4A4A-BEDF-DB664220ED8E}"/>
          </ac:picMkLst>
        </pc:picChg>
        <pc:inkChg chg="add del">
          <ac:chgData name="Rhio Sutoyo" userId="541c4884-d134-4845-bad1-401a543e6c58" providerId="ADAL" clId="{F434D25C-7650-434A-A48B-3236FD19DEB7}" dt="2022-01-06T08:04:05.521" v="698" actId="478"/>
          <ac:inkMkLst>
            <pc:docMk/>
            <pc:sldMk cId="4289535038" sldId="320"/>
            <ac:inkMk id="8" creationId="{021CE413-2914-430B-8261-7709CC22ED93}"/>
          </ac:inkMkLst>
        </pc:inkChg>
      </pc:sldChg>
      <pc:sldChg chg="addSp delSp modSp new mod">
        <pc:chgData name="Rhio Sutoyo" userId="541c4884-d134-4845-bad1-401a543e6c58" providerId="ADAL" clId="{F434D25C-7650-434A-A48B-3236FD19DEB7}" dt="2022-01-06T08:04:04.263" v="697" actId="478"/>
        <pc:sldMkLst>
          <pc:docMk/>
          <pc:sldMk cId="3102139125" sldId="321"/>
        </pc:sldMkLst>
        <pc:spChg chg="del">
          <ac:chgData name="Rhio Sutoyo" userId="541c4884-d134-4845-bad1-401a543e6c58" providerId="ADAL" clId="{F434D25C-7650-434A-A48B-3236FD19DEB7}" dt="2022-01-06T06:29:24.748" v="632" actId="22"/>
          <ac:spMkLst>
            <pc:docMk/>
            <pc:sldMk cId="3102139125" sldId="321"/>
            <ac:spMk id="3" creationId="{EAFB5530-021D-4EAF-8F70-A54B3196EE72}"/>
          </ac:spMkLst>
        </pc:spChg>
        <pc:picChg chg="add mod ord">
          <ac:chgData name="Rhio Sutoyo" userId="541c4884-d134-4845-bad1-401a543e6c58" providerId="ADAL" clId="{F434D25C-7650-434A-A48B-3236FD19DEB7}" dt="2022-01-06T06:29:24.748" v="632" actId="22"/>
          <ac:picMkLst>
            <pc:docMk/>
            <pc:sldMk cId="3102139125" sldId="321"/>
            <ac:picMk id="5" creationId="{D4AD3BE8-F3A4-4C26-9348-03AE043E5AC3}"/>
          </ac:picMkLst>
        </pc:picChg>
        <pc:inkChg chg="add del">
          <ac:chgData name="Rhio Sutoyo" userId="541c4884-d134-4845-bad1-401a543e6c58" providerId="ADAL" clId="{F434D25C-7650-434A-A48B-3236FD19DEB7}" dt="2022-01-06T08:04:04.263" v="697" actId="478"/>
          <ac:inkMkLst>
            <pc:docMk/>
            <pc:sldMk cId="3102139125" sldId="321"/>
            <ac:inkMk id="6" creationId="{A7938514-C34F-4376-9A3A-8778CE6372D0}"/>
          </ac:inkMkLst>
        </pc:inkChg>
      </pc:sldChg>
      <pc:sldChg chg="addSp delSp modSp new mod">
        <pc:chgData name="Rhio Sutoyo" userId="541c4884-d134-4845-bad1-401a543e6c58" providerId="ADAL" clId="{F434D25C-7650-434A-A48B-3236FD19DEB7}" dt="2022-01-06T08:04:02.978" v="696" actId="478"/>
        <pc:sldMkLst>
          <pc:docMk/>
          <pc:sldMk cId="3568161675" sldId="322"/>
        </pc:sldMkLst>
        <pc:spChg chg="mod">
          <ac:chgData name="Rhio Sutoyo" userId="541c4884-d134-4845-bad1-401a543e6c58" providerId="ADAL" clId="{F434D25C-7650-434A-A48B-3236FD19DEB7}" dt="2022-01-06T06:30:37.101" v="684" actId="20577"/>
          <ac:spMkLst>
            <pc:docMk/>
            <pc:sldMk cId="3568161675" sldId="322"/>
            <ac:spMk id="2" creationId="{CC19D9BC-7D0D-457B-AFA3-012EF92015EA}"/>
          </ac:spMkLst>
        </pc:spChg>
        <pc:spChg chg="del">
          <ac:chgData name="Rhio Sutoyo" userId="541c4884-d134-4845-bad1-401a543e6c58" providerId="ADAL" clId="{F434D25C-7650-434A-A48B-3236FD19DEB7}" dt="2022-01-06T06:29:39.033" v="634" actId="22"/>
          <ac:spMkLst>
            <pc:docMk/>
            <pc:sldMk cId="3568161675" sldId="322"/>
            <ac:spMk id="3" creationId="{AC2C6C66-2DD1-47C8-B74F-11070D15ED77}"/>
          </ac:spMkLst>
        </pc:spChg>
        <pc:picChg chg="add mod ord">
          <ac:chgData name="Rhio Sutoyo" userId="541c4884-d134-4845-bad1-401a543e6c58" providerId="ADAL" clId="{F434D25C-7650-434A-A48B-3236FD19DEB7}" dt="2022-01-06T06:29:39.033" v="634" actId="22"/>
          <ac:picMkLst>
            <pc:docMk/>
            <pc:sldMk cId="3568161675" sldId="322"/>
            <ac:picMk id="5" creationId="{5B9704AA-E0FF-43D4-8ECB-5D9458877441}"/>
          </ac:picMkLst>
        </pc:picChg>
        <pc:inkChg chg="add del">
          <ac:chgData name="Rhio Sutoyo" userId="541c4884-d134-4845-bad1-401a543e6c58" providerId="ADAL" clId="{F434D25C-7650-434A-A48B-3236FD19DEB7}" dt="2022-01-06T08:04:02.978" v="696" actId="478"/>
          <ac:inkMkLst>
            <pc:docMk/>
            <pc:sldMk cId="3568161675" sldId="322"/>
            <ac:inkMk id="6" creationId="{5435718C-C36C-49B7-A377-324006EB9E8B}"/>
          </ac:inkMkLst>
        </pc:inkChg>
      </pc:sldChg>
      <pc:sldChg chg="addSp delSp modSp new mod">
        <pc:chgData name="Rhio Sutoyo" userId="541c4884-d134-4845-bad1-401a543e6c58" providerId="ADAL" clId="{F434D25C-7650-434A-A48B-3236FD19DEB7}" dt="2022-01-06T08:04:01.224" v="695" actId="478"/>
        <pc:sldMkLst>
          <pc:docMk/>
          <pc:sldMk cId="1208761004" sldId="323"/>
        </pc:sldMkLst>
        <pc:spChg chg="mod">
          <ac:chgData name="Rhio Sutoyo" userId="541c4884-d134-4845-bad1-401a543e6c58" providerId="ADAL" clId="{F434D25C-7650-434A-A48B-3236FD19DEB7}" dt="2022-01-06T06:30:29.789" v="663" actId="20577"/>
          <ac:spMkLst>
            <pc:docMk/>
            <pc:sldMk cId="1208761004" sldId="323"/>
            <ac:spMk id="2" creationId="{53EEB133-7D51-4118-88FE-73DCE878EC1B}"/>
          </ac:spMkLst>
        </pc:spChg>
        <pc:spChg chg="del">
          <ac:chgData name="Rhio Sutoyo" userId="541c4884-d134-4845-bad1-401a543e6c58" providerId="ADAL" clId="{F434D25C-7650-434A-A48B-3236FD19DEB7}" dt="2022-01-06T06:30:00.520" v="636" actId="22"/>
          <ac:spMkLst>
            <pc:docMk/>
            <pc:sldMk cId="1208761004" sldId="323"/>
            <ac:spMk id="3" creationId="{21B3316F-4B7C-425C-9B61-5290AD4D8953}"/>
          </ac:spMkLst>
        </pc:spChg>
        <pc:picChg chg="add mod ord">
          <ac:chgData name="Rhio Sutoyo" userId="541c4884-d134-4845-bad1-401a543e6c58" providerId="ADAL" clId="{F434D25C-7650-434A-A48B-3236FD19DEB7}" dt="2022-01-06T06:30:00.520" v="636" actId="22"/>
          <ac:picMkLst>
            <pc:docMk/>
            <pc:sldMk cId="1208761004" sldId="323"/>
            <ac:picMk id="5" creationId="{C6B4EE8E-AAF2-41FC-ACB2-CF34F5431C56}"/>
          </ac:picMkLst>
        </pc:picChg>
        <pc:inkChg chg="add del">
          <ac:chgData name="Rhio Sutoyo" userId="541c4884-d134-4845-bad1-401a543e6c58" providerId="ADAL" clId="{F434D25C-7650-434A-A48B-3236FD19DEB7}" dt="2022-01-06T08:04:01.224" v="695" actId="478"/>
          <ac:inkMkLst>
            <pc:docMk/>
            <pc:sldMk cId="1208761004" sldId="323"/>
            <ac:inkMk id="6" creationId="{8250A812-5ACC-41DA-9A8F-5D50C4953082}"/>
          </ac:inkMkLst>
        </pc:inkChg>
      </pc:sldChg>
      <pc:sldChg chg="addSp delSp modSp new mod">
        <pc:chgData name="Rhio Sutoyo" userId="541c4884-d134-4845-bad1-401a543e6c58" providerId="ADAL" clId="{F434D25C-7650-434A-A48B-3236FD19DEB7}" dt="2022-01-06T08:03:59.362" v="694" actId="478"/>
        <pc:sldMkLst>
          <pc:docMk/>
          <pc:sldMk cId="2454911462" sldId="324"/>
        </pc:sldMkLst>
        <pc:spChg chg="mod">
          <ac:chgData name="Rhio Sutoyo" userId="541c4884-d134-4845-bad1-401a543e6c58" providerId="ADAL" clId="{F434D25C-7650-434A-A48B-3236FD19DEB7}" dt="2022-01-06T06:30:17.594" v="651" actId="20577"/>
          <ac:spMkLst>
            <pc:docMk/>
            <pc:sldMk cId="2454911462" sldId="324"/>
            <ac:spMk id="2" creationId="{5EC32194-7C0C-4FD3-9EEA-1F24F61C74FE}"/>
          </ac:spMkLst>
        </pc:spChg>
        <pc:spChg chg="del">
          <ac:chgData name="Rhio Sutoyo" userId="541c4884-d134-4845-bad1-401a543e6c58" providerId="ADAL" clId="{F434D25C-7650-434A-A48B-3236FD19DEB7}" dt="2022-01-06T06:30:07.945" v="638" actId="22"/>
          <ac:spMkLst>
            <pc:docMk/>
            <pc:sldMk cId="2454911462" sldId="324"/>
            <ac:spMk id="3" creationId="{8575976B-0695-482F-8F6E-E4F5416397E5}"/>
          </ac:spMkLst>
        </pc:spChg>
        <pc:picChg chg="add mod ord">
          <ac:chgData name="Rhio Sutoyo" userId="541c4884-d134-4845-bad1-401a543e6c58" providerId="ADAL" clId="{F434D25C-7650-434A-A48B-3236FD19DEB7}" dt="2022-01-06T06:30:07.945" v="638" actId="22"/>
          <ac:picMkLst>
            <pc:docMk/>
            <pc:sldMk cId="2454911462" sldId="324"/>
            <ac:picMk id="5" creationId="{2ED31E4D-0C72-46D4-A02E-884DF4FAA0F4}"/>
          </ac:picMkLst>
        </pc:picChg>
        <pc:inkChg chg="add del mod">
          <ac:chgData name="Rhio Sutoyo" userId="541c4884-d134-4845-bad1-401a543e6c58" providerId="ADAL" clId="{F434D25C-7650-434A-A48B-3236FD19DEB7}" dt="2022-01-06T08:03:59.362" v="694" actId="478"/>
          <ac:inkMkLst>
            <pc:docMk/>
            <pc:sldMk cId="2454911462" sldId="324"/>
            <ac:inkMk id="6" creationId="{7A178572-55B4-4245-BF76-3902057F902E}"/>
          </ac:inkMkLst>
        </pc:inkChg>
      </pc:sldChg>
      <pc:sldChg chg="addSp delSp modSp new mod">
        <pc:chgData name="Rhio Sutoyo" userId="541c4884-d134-4845-bad1-401a543e6c58" providerId="ADAL" clId="{F434D25C-7650-434A-A48B-3236FD19DEB7}" dt="2022-01-10T06:19:35.421" v="749" actId="20577"/>
        <pc:sldMkLst>
          <pc:docMk/>
          <pc:sldMk cId="731659704" sldId="325"/>
        </pc:sldMkLst>
        <pc:spChg chg="add del mod">
          <ac:chgData name="Rhio Sutoyo" userId="541c4884-d134-4845-bad1-401a543e6c58" providerId="ADAL" clId="{F434D25C-7650-434A-A48B-3236FD19DEB7}" dt="2022-01-10T06:19:35.421" v="749" actId="20577"/>
          <ac:spMkLst>
            <pc:docMk/>
            <pc:sldMk cId="731659704" sldId="325"/>
            <ac:spMk id="2" creationId="{ABEAB21D-058F-4EB2-A62A-0DCB3836C7A1}"/>
          </ac:spMkLst>
        </pc:spChg>
        <pc:spChg chg="del">
          <ac:chgData name="Rhio Sutoyo" userId="541c4884-d134-4845-bad1-401a543e6c58" providerId="ADAL" clId="{F434D25C-7650-434A-A48B-3236FD19DEB7}" dt="2022-01-10T06:19:17.348" v="729"/>
          <ac:spMkLst>
            <pc:docMk/>
            <pc:sldMk cId="731659704" sldId="325"/>
            <ac:spMk id="3" creationId="{B8E0CAD3-F427-4DAD-95D0-01278FDAAD83}"/>
          </ac:spMkLst>
        </pc:spChg>
        <pc:picChg chg="add mod">
          <ac:chgData name="Rhio Sutoyo" userId="541c4884-d134-4845-bad1-401a543e6c58" providerId="ADAL" clId="{F434D25C-7650-434A-A48B-3236FD19DEB7}" dt="2022-01-10T06:19:17.348" v="729"/>
          <ac:picMkLst>
            <pc:docMk/>
            <pc:sldMk cId="731659704" sldId="325"/>
            <ac:picMk id="4" creationId="{667C4752-FD70-4727-A774-BA61F868EF4A}"/>
          </ac:picMkLst>
        </pc:picChg>
      </pc:sldChg>
      <pc:sldChg chg="addSp delSp modSp new mod">
        <pc:chgData name="Rhio Sutoyo" userId="541c4884-d134-4845-bad1-401a543e6c58" providerId="ADAL" clId="{F434D25C-7650-434A-A48B-3236FD19DEB7}" dt="2022-01-10T06:21:15.966" v="754" actId="1076"/>
        <pc:sldMkLst>
          <pc:docMk/>
          <pc:sldMk cId="2072469746" sldId="326"/>
        </pc:sldMkLst>
        <pc:spChg chg="del">
          <ac:chgData name="Rhio Sutoyo" userId="541c4884-d134-4845-bad1-401a543e6c58" providerId="ADAL" clId="{F434D25C-7650-434A-A48B-3236FD19DEB7}" dt="2022-01-10T06:21:08.541" v="752" actId="21"/>
          <ac:spMkLst>
            <pc:docMk/>
            <pc:sldMk cId="2072469746" sldId="326"/>
            <ac:spMk id="2" creationId="{946CB6BE-7D40-47D9-8BEB-CEAEEDBF4441}"/>
          </ac:spMkLst>
        </pc:spChg>
        <pc:spChg chg="del">
          <ac:chgData name="Rhio Sutoyo" userId="541c4884-d134-4845-bad1-401a543e6c58" providerId="ADAL" clId="{F434D25C-7650-434A-A48B-3236FD19DEB7}" dt="2022-01-10T06:21:06.694" v="751" actId="22"/>
          <ac:spMkLst>
            <pc:docMk/>
            <pc:sldMk cId="2072469746" sldId="326"/>
            <ac:spMk id="3" creationId="{17DD1EA7-CB0C-4A18-B3FF-A2CCDA555EBC}"/>
          </ac:spMkLst>
        </pc:spChg>
        <pc:picChg chg="add mod ord">
          <ac:chgData name="Rhio Sutoyo" userId="541c4884-d134-4845-bad1-401a543e6c58" providerId="ADAL" clId="{F434D25C-7650-434A-A48B-3236FD19DEB7}" dt="2022-01-10T06:21:15.966" v="754" actId="1076"/>
          <ac:picMkLst>
            <pc:docMk/>
            <pc:sldMk cId="2072469746" sldId="326"/>
            <ac:picMk id="5" creationId="{B048015A-54F6-410A-917A-8956AE66ACA4}"/>
          </ac:picMkLst>
        </pc:picChg>
      </pc:sldChg>
      <pc:sldChg chg="addSp delSp modSp new mod modClrScheme chgLayout">
        <pc:chgData name="Rhio Sutoyo" userId="541c4884-d134-4845-bad1-401a543e6c58" providerId="ADAL" clId="{F434D25C-7650-434A-A48B-3236FD19DEB7}" dt="2022-01-10T06:21:40.313" v="801" actId="20577"/>
        <pc:sldMkLst>
          <pc:docMk/>
          <pc:sldMk cId="3041379855" sldId="327"/>
        </pc:sldMkLst>
        <pc:spChg chg="del mod ord">
          <ac:chgData name="Rhio Sutoyo" userId="541c4884-d134-4845-bad1-401a543e6c58" providerId="ADAL" clId="{F434D25C-7650-434A-A48B-3236FD19DEB7}" dt="2022-01-10T06:21:25.356" v="756" actId="700"/>
          <ac:spMkLst>
            <pc:docMk/>
            <pc:sldMk cId="3041379855" sldId="327"/>
            <ac:spMk id="2" creationId="{1546EC31-CB0E-4953-A841-5CE009F99927}"/>
          </ac:spMkLst>
        </pc:spChg>
        <pc:spChg chg="del mod ord">
          <ac:chgData name="Rhio Sutoyo" userId="541c4884-d134-4845-bad1-401a543e6c58" providerId="ADAL" clId="{F434D25C-7650-434A-A48B-3236FD19DEB7}" dt="2022-01-10T06:21:25.356" v="756" actId="700"/>
          <ac:spMkLst>
            <pc:docMk/>
            <pc:sldMk cId="3041379855" sldId="327"/>
            <ac:spMk id="3" creationId="{107D7EE5-C113-4E2B-9E85-19180DFFBB25}"/>
          </ac:spMkLst>
        </pc:spChg>
        <pc:spChg chg="add mod ord">
          <ac:chgData name="Rhio Sutoyo" userId="541c4884-d134-4845-bad1-401a543e6c58" providerId="ADAL" clId="{F434D25C-7650-434A-A48B-3236FD19DEB7}" dt="2022-01-10T06:21:40.313" v="801" actId="20577"/>
          <ac:spMkLst>
            <pc:docMk/>
            <pc:sldMk cId="3041379855" sldId="327"/>
            <ac:spMk id="4" creationId="{2F61E6CB-3F46-4569-AFFE-6EB0DF915169}"/>
          </ac:spMkLst>
        </pc:spChg>
        <pc:spChg chg="add mod ord">
          <ac:chgData name="Rhio Sutoyo" userId="541c4884-d134-4845-bad1-401a543e6c58" providerId="ADAL" clId="{F434D25C-7650-434A-A48B-3236FD19DEB7}" dt="2022-01-10T06:21:25.356" v="756" actId="700"/>
          <ac:spMkLst>
            <pc:docMk/>
            <pc:sldMk cId="3041379855" sldId="327"/>
            <ac:spMk id="5" creationId="{230AF4A9-C3A1-4E77-9EE6-6A8C2EDBC2C0}"/>
          </ac:spMkLst>
        </pc:spChg>
      </pc:sldChg>
      <pc:sldChg chg="addSp delSp modSp new add del mod ord">
        <pc:chgData name="Rhio Sutoyo" userId="541c4884-d134-4845-bad1-401a543e6c58" providerId="ADAL" clId="{F434D25C-7650-434A-A48B-3236FD19DEB7}" dt="2022-01-10T07:52:26.997" v="817"/>
        <pc:sldMkLst>
          <pc:docMk/>
          <pc:sldMk cId="3931726438" sldId="328"/>
        </pc:sldMkLst>
        <pc:spChg chg="add del mod">
          <ac:chgData name="Rhio Sutoyo" userId="541c4884-d134-4845-bad1-401a543e6c58" providerId="ADAL" clId="{F434D25C-7650-434A-A48B-3236FD19DEB7}" dt="2022-01-10T06:22:17.122" v="810" actId="21"/>
          <ac:spMkLst>
            <pc:docMk/>
            <pc:sldMk cId="3931726438" sldId="328"/>
            <ac:spMk id="2" creationId="{60A7C30D-F502-466B-853B-24D81FA18575}"/>
          </ac:spMkLst>
        </pc:spChg>
        <pc:spChg chg="add del">
          <ac:chgData name="Rhio Sutoyo" userId="541c4884-d134-4845-bad1-401a543e6c58" providerId="ADAL" clId="{F434D25C-7650-434A-A48B-3236FD19DEB7}" dt="2022-01-10T06:22:26.041" v="811" actId="22"/>
          <ac:spMkLst>
            <pc:docMk/>
            <pc:sldMk cId="3931726438" sldId="328"/>
            <ac:spMk id="3" creationId="{10A74CD5-0647-47DA-9C27-F923FA58780F}"/>
          </ac:spMkLst>
        </pc:spChg>
        <pc:spChg chg="add mod">
          <ac:chgData name="Rhio Sutoyo" userId="541c4884-d134-4845-bad1-401a543e6c58" providerId="ADAL" clId="{F434D25C-7650-434A-A48B-3236FD19DEB7}" dt="2022-01-10T06:22:12.813" v="807"/>
          <ac:spMkLst>
            <pc:docMk/>
            <pc:sldMk cId="3931726438" sldId="328"/>
            <ac:spMk id="4" creationId="{36C435DC-093B-4F83-B36B-207B14C80886}"/>
          </ac:spMkLst>
        </pc:spChg>
        <pc:picChg chg="add mod ord">
          <ac:chgData name="Rhio Sutoyo" userId="541c4884-d134-4845-bad1-401a543e6c58" providerId="ADAL" clId="{F434D25C-7650-434A-A48B-3236FD19DEB7}" dt="2022-01-10T06:22:32.714" v="815" actId="1076"/>
          <ac:picMkLst>
            <pc:docMk/>
            <pc:sldMk cId="3931726438" sldId="328"/>
            <ac:picMk id="6" creationId="{B855F911-6B6C-4647-A5ED-A2761F2C3AD6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CE91A7-7D36-48F8-8968-B2E8F6265043}" type="datetimeFigureOut">
              <a:rPr lang="en-US" smtClean="0"/>
              <a:pPr/>
              <a:t>10-Jan-22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F02BBB-0FF0-450E-B148-00E4A74172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6928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" descr="Background 01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" y="4763"/>
            <a:ext cx="9139237" cy="64612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 userDrawn="1"/>
        </p:nvSpPr>
        <p:spPr>
          <a:xfrm>
            <a:off x="0" y="5157192"/>
            <a:ext cx="9143998" cy="1700808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" name="Rectangle 7"/>
          <p:cNvSpPr/>
          <p:nvPr userDrawn="1"/>
        </p:nvSpPr>
        <p:spPr>
          <a:xfrm>
            <a:off x="1691679" y="1628800"/>
            <a:ext cx="7452319" cy="5229200"/>
          </a:xfrm>
          <a:prstGeom prst="rect">
            <a:avLst/>
          </a:prstGeom>
          <a:solidFill>
            <a:srgbClr val="008F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835696" y="2708920"/>
            <a:ext cx="7128792" cy="1470025"/>
          </a:xfrm>
        </p:spPr>
        <p:txBody>
          <a:bodyPr/>
          <a:lstStyle>
            <a:lvl1pPr eaLnBrk="1" hangingPunct="1">
              <a:defRPr sz="4400">
                <a:solidFill>
                  <a:schemeClr val="bg1"/>
                </a:solidFill>
              </a:defRPr>
            </a:lvl1pPr>
          </a:lstStyle>
          <a:p>
            <a:pPr eaLnBrk="1" hangingPunct="1"/>
            <a:r>
              <a:rPr lang="en-US" sz="3200" b="1" dirty="0">
                <a:solidFill>
                  <a:schemeClr val="bg1"/>
                </a:solidFill>
                <a:latin typeface="Open Sans" pitchFamily="-84" charset="0"/>
                <a:ea typeface="ＭＳ Ｐゴシック" pitchFamily="34" charset="-128"/>
              </a:rPr>
              <a:t>Headline Open Sans Bold 32pt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67744" y="4295527"/>
            <a:ext cx="6400800" cy="576064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Open San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453336"/>
            <a:ext cx="2133600" cy="365125"/>
          </a:xfrm>
        </p:spPr>
        <p:txBody>
          <a:bodyPr/>
          <a:lstStyle/>
          <a:p>
            <a:fld id="{5EF9B71C-2D91-4D15-BAB7-ADA66F828B46}" type="datetimeFigureOut">
              <a:rPr lang="id-ID" smtClean="0"/>
              <a:pPr/>
              <a:t>10/01/2022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453336"/>
            <a:ext cx="2895600" cy="365125"/>
          </a:xfrm>
        </p:spPr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453336"/>
            <a:ext cx="2133600" cy="365125"/>
          </a:xfrm>
        </p:spPr>
        <p:txBody>
          <a:bodyPr/>
          <a:lstStyle/>
          <a:p>
            <a:fld id="{F173735F-2667-4028-B606-D96AABD86FDB}" type="slidenum">
              <a:rPr lang="id-ID" smtClean="0"/>
              <a:pPr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7251412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9B71C-2D91-4D15-BAB7-ADA66F828B46}" type="datetimeFigureOut">
              <a:rPr lang="id-ID" smtClean="0"/>
              <a:pPr/>
              <a:t>10/01/2022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3735F-2667-4028-B606-D96AABD86FDB}" type="slidenum">
              <a:rPr lang="id-ID" smtClean="0"/>
              <a:pPr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6359690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484784"/>
            <a:ext cx="2057400" cy="46413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43608" y="1484784"/>
            <a:ext cx="5433392" cy="46413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9B71C-2D91-4D15-BAB7-ADA66F828B46}" type="datetimeFigureOut">
              <a:rPr lang="id-ID" smtClean="0"/>
              <a:pPr/>
              <a:t>10/01/2022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3735F-2667-4028-B606-D96AABD86FDB}" type="slidenum">
              <a:rPr lang="id-ID" smtClean="0"/>
              <a:pPr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1887607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" descr="Background 02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4288"/>
            <a:ext cx="9144000" cy="64643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0" y="5157788"/>
            <a:ext cx="9144000" cy="1700212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1371600"/>
            <a:ext cx="7924800" cy="792088"/>
          </a:xfrm>
        </p:spPr>
        <p:txBody>
          <a:bodyPr>
            <a:normAutofit/>
          </a:bodyPr>
          <a:lstStyle>
            <a:lvl1pPr algn="l">
              <a:defRPr sz="3000" b="1">
                <a:solidFill>
                  <a:srgbClr val="0079B8"/>
                </a:solidFill>
                <a:latin typeface="Open Sans"/>
              </a:defRPr>
            </a:lvl1pPr>
          </a:lstStyle>
          <a:p>
            <a:r>
              <a:rPr lang="en-US"/>
              <a:t>Click to edit Master title style</a:t>
            </a:r>
            <a:endParaRPr lang="id-ID" dirty="0"/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990600" y="2209800"/>
            <a:ext cx="7924800" cy="3886200"/>
          </a:xfrm>
        </p:spPr>
        <p:txBody>
          <a:bodyPr/>
          <a:lstStyle>
            <a:lvl1pPr>
              <a:defRPr>
                <a:latin typeface="Open Sans"/>
              </a:defRPr>
            </a:lvl1pPr>
            <a:lvl2pPr>
              <a:defRPr>
                <a:latin typeface="Open Sans"/>
              </a:defRPr>
            </a:lvl2pPr>
            <a:lvl3pPr>
              <a:defRPr>
                <a:latin typeface="Open Sans"/>
              </a:defRPr>
            </a:lvl3pPr>
            <a:lvl4pPr>
              <a:defRPr>
                <a:latin typeface="Open Sans"/>
              </a:defRPr>
            </a:lvl4pPr>
            <a:lvl5pPr>
              <a:defRPr>
                <a:latin typeface="Open San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id-ID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Bina Nusantara University</a:t>
            </a:r>
            <a:endParaRPr lang="id-ID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ISYS6197</a:t>
            </a:r>
            <a:endParaRPr lang="id-ID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1DAF22-B401-4A2C-8EC1-A5BB2AA7DEF7}" type="slidenum">
              <a:rPr lang="id-ID"/>
              <a:pPr>
                <a:defRPr/>
              </a:pPr>
              <a:t>‹#›</a:t>
            </a:fld>
            <a:endParaRPr lang="id-ID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Bina Nusantara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id-ID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62B1AF2-6B9B-4682-9128-29CD599E7BD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" descr="Background 02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3937"/>
            <a:ext cx="9143999" cy="64646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0"/>
          <p:cNvSpPr/>
          <p:nvPr userDrawn="1"/>
        </p:nvSpPr>
        <p:spPr>
          <a:xfrm>
            <a:off x="0" y="5157192"/>
            <a:ext cx="9143998" cy="1700808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1350" y="2060848"/>
            <a:ext cx="6837114" cy="792088"/>
          </a:xfrm>
        </p:spPr>
        <p:txBody>
          <a:bodyPr>
            <a:normAutofit/>
          </a:bodyPr>
          <a:lstStyle>
            <a:lvl1pPr algn="l">
              <a:defRPr sz="3000" b="1">
                <a:solidFill>
                  <a:srgbClr val="0079B8"/>
                </a:solidFill>
                <a:latin typeface="Open Sans"/>
              </a:defRPr>
            </a:lvl1pPr>
          </a:lstStyle>
          <a:p>
            <a:r>
              <a:rPr lang="en-US"/>
              <a:t>Click to edit Master title style</a:t>
            </a:r>
            <a:endParaRPr lang="id-ID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453336"/>
            <a:ext cx="2133600" cy="365125"/>
          </a:xfrm>
        </p:spPr>
        <p:txBody>
          <a:bodyPr/>
          <a:lstStyle/>
          <a:p>
            <a:fld id="{5EF9B71C-2D91-4D15-BAB7-ADA66F828B46}" type="datetimeFigureOut">
              <a:rPr lang="id-ID" smtClean="0"/>
              <a:pPr/>
              <a:t>10/01/2022</a:t>
            </a:fld>
            <a:endParaRPr lang="id-ID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453336"/>
            <a:ext cx="2895600" cy="365125"/>
          </a:xfrm>
        </p:spPr>
        <p:txBody>
          <a:bodyPr/>
          <a:lstStyle/>
          <a:p>
            <a:endParaRPr lang="id-ID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453336"/>
            <a:ext cx="2133600" cy="365125"/>
          </a:xfrm>
        </p:spPr>
        <p:txBody>
          <a:bodyPr/>
          <a:lstStyle/>
          <a:p>
            <a:fld id="{F173735F-2667-4028-B606-D96AABD86FDB}" type="slidenum">
              <a:rPr lang="id-ID" smtClean="0"/>
              <a:pPr/>
              <a:t>‹#›</a:t>
            </a:fld>
            <a:endParaRPr lang="id-ID"/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1911350" y="3429001"/>
            <a:ext cx="6837114" cy="3040422"/>
          </a:xfrm>
        </p:spPr>
        <p:txBody>
          <a:bodyPr/>
          <a:lstStyle>
            <a:lvl1pPr>
              <a:defRPr>
                <a:latin typeface="Open Sans"/>
              </a:defRPr>
            </a:lvl1pPr>
            <a:lvl2pPr>
              <a:defRPr>
                <a:latin typeface="Open Sans"/>
              </a:defRPr>
            </a:lvl2pPr>
            <a:lvl3pPr>
              <a:defRPr>
                <a:latin typeface="Open Sans"/>
              </a:defRPr>
            </a:lvl3pPr>
            <a:lvl4pPr>
              <a:defRPr>
                <a:latin typeface="Open Sans"/>
              </a:defRPr>
            </a:lvl4pPr>
            <a:lvl5pPr>
              <a:defRPr>
                <a:latin typeface="Open San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 dirty="0"/>
          </a:p>
        </p:txBody>
      </p:sp>
      <p:sp>
        <p:nvSpPr>
          <p:cNvPr id="16" name="Subtitle 2"/>
          <p:cNvSpPr>
            <a:spLocks noGrp="1"/>
          </p:cNvSpPr>
          <p:nvPr>
            <p:ph type="subTitle" idx="13"/>
          </p:nvPr>
        </p:nvSpPr>
        <p:spPr>
          <a:xfrm>
            <a:off x="1907704" y="2852936"/>
            <a:ext cx="6840760" cy="504056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id-ID" sz="2200" b="1" dirty="0">
                <a:solidFill>
                  <a:srgbClr val="0079B8"/>
                </a:solidFill>
                <a:latin typeface="Open Sans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  <a:buNone/>
            </a:pPr>
            <a:r>
              <a:rPr lang="en-US"/>
              <a:t>Click to edit Master subtitle style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7618699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1640" y="4406901"/>
            <a:ext cx="7344816" cy="678284"/>
          </a:xfrm>
        </p:spPr>
        <p:txBody>
          <a:bodyPr anchor="t">
            <a:noAutofit/>
          </a:bodyPr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  <a:endParaRPr lang="id-ID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31640" y="2906713"/>
            <a:ext cx="7344816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9B71C-2D91-4D15-BAB7-ADA66F828B46}" type="datetimeFigureOut">
              <a:rPr lang="id-ID" smtClean="0"/>
              <a:pPr/>
              <a:t>10/01/2022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3735F-2667-4028-B606-D96AABD86FDB}" type="slidenum">
              <a:rPr lang="id-ID" smtClean="0"/>
              <a:pPr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5936489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19672" y="2636912"/>
            <a:ext cx="3456384" cy="348925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8064" y="2636912"/>
            <a:ext cx="3538736" cy="348925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9B71C-2D91-4D15-BAB7-ADA66F828B46}" type="datetimeFigureOut">
              <a:rPr lang="id-ID" smtClean="0"/>
              <a:pPr/>
              <a:t>10/01/2022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3735F-2667-4028-B606-D96AABD86FDB}" type="slidenum">
              <a:rPr lang="id-ID" smtClean="0"/>
              <a:pPr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0163279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9672" y="1484784"/>
            <a:ext cx="7067128" cy="1008112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19672" y="2132856"/>
            <a:ext cx="3456384" cy="639762"/>
          </a:xfrm>
        </p:spPr>
        <p:txBody>
          <a:bodyPr anchor="b">
            <a:no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19672" y="2708920"/>
            <a:ext cx="3456384" cy="3456384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220072" y="2708919"/>
            <a:ext cx="3466728" cy="345638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9B71C-2D91-4D15-BAB7-ADA66F828B46}" type="datetimeFigureOut">
              <a:rPr lang="id-ID" smtClean="0"/>
              <a:pPr/>
              <a:t>10/01/2022</a:t>
            </a:fld>
            <a:endParaRPr lang="id-ID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3735F-2667-4028-B606-D96AABD86FDB}" type="slidenum">
              <a:rPr lang="id-ID" smtClean="0"/>
              <a:pPr/>
              <a:t>‹#›</a:t>
            </a:fld>
            <a:endParaRPr lang="id-ID"/>
          </a:p>
        </p:txBody>
      </p:sp>
      <p:sp>
        <p:nvSpPr>
          <p:cNvPr id="10" name="Text Placeholder 2"/>
          <p:cNvSpPr>
            <a:spLocks noGrp="1"/>
          </p:cNvSpPr>
          <p:nvPr>
            <p:ph type="body" idx="13"/>
          </p:nvPr>
        </p:nvSpPr>
        <p:spPr>
          <a:xfrm>
            <a:off x="5220072" y="2132856"/>
            <a:ext cx="3456384" cy="639762"/>
          </a:xfrm>
        </p:spPr>
        <p:txBody>
          <a:bodyPr anchor="b">
            <a:no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598559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9B71C-2D91-4D15-BAB7-ADA66F828B46}" type="datetimeFigureOut">
              <a:rPr lang="id-ID" smtClean="0"/>
              <a:pPr/>
              <a:t>10/01/2022</a:t>
            </a:fld>
            <a:endParaRPr lang="id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3735F-2667-4028-B606-D96AABD86FDB}" type="slidenum">
              <a:rPr lang="id-ID" smtClean="0"/>
              <a:pPr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4355148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9B71C-2D91-4D15-BAB7-ADA66F828B46}" type="datetimeFigureOut">
              <a:rPr lang="id-ID" smtClean="0"/>
              <a:pPr/>
              <a:t>10/01/2022</a:t>
            </a:fld>
            <a:endParaRPr lang="id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3735F-2667-4028-B606-D96AABD86FDB}" type="slidenum">
              <a:rPr lang="id-ID" smtClean="0"/>
              <a:pPr/>
              <a:t>‹#›</a:t>
            </a:fld>
            <a:endParaRPr lang="id-ID"/>
          </a:p>
        </p:txBody>
      </p:sp>
      <p:pic>
        <p:nvPicPr>
          <p:cNvPr id="5" name="Picture 1" descr="Background 03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763"/>
            <a:ext cx="9693629" cy="6853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313250" y="2859881"/>
            <a:ext cx="7067128" cy="1143000"/>
          </a:xfrm>
        </p:spPr>
        <p:txBody>
          <a:bodyPr>
            <a:norm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2736973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7704" y="1628800"/>
            <a:ext cx="6768752" cy="802010"/>
          </a:xfrm>
        </p:spPr>
        <p:txBody>
          <a:bodyPr anchor="b">
            <a:normAutofit/>
          </a:bodyPr>
          <a:lstStyle>
            <a:lvl1pPr algn="l">
              <a:defRPr sz="3000" b="1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7705" y="2564904"/>
            <a:ext cx="3168352" cy="3672408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220072" y="2564904"/>
            <a:ext cx="3430017" cy="367216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9B71C-2D91-4D15-BAB7-ADA66F828B46}" type="datetimeFigureOut">
              <a:rPr lang="id-ID" smtClean="0"/>
              <a:pPr/>
              <a:t>10/01/2022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3735F-2667-4028-B606-D96AABD86FDB}" type="slidenum">
              <a:rPr lang="id-ID" smtClean="0"/>
              <a:pPr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1617041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6884168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1916832"/>
            <a:ext cx="6884168" cy="281074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6884168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9B71C-2D91-4D15-BAB7-ADA66F828B46}" type="datetimeFigureOut">
              <a:rPr lang="id-ID" smtClean="0"/>
              <a:pPr/>
              <a:t>10/01/2022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3735F-2667-4028-B606-D96AABD86FDB}" type="slidenum">
              <a:rPr lang="id-ID" smtClean="0"/>
              <a:pPr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1938146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" descr="Background 02.jpg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764"/>
            <a:ext cx="9143999" cy="64646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/>
          <p:cNvSpPr/>
          <p:nvPr/>
        </p:nvSpPr>
        <p:spPr>
          <a:xfrm>
            <a:off x="0" y="5157192"/>
            <a:ext cx="9143998" cy="1700808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19672" y="1484784"/>
            <a:ext cx="706712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id-ID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19672" y="2636912"/>
            <a:ext cx="7067128" cy="34892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45333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F9B71C-2D91-4D15-BAB7-ADA66F828B46}" type="datetimeFigureOut">
              <a:rPr lang="id-ID" smtClean="0"/>
              <a:pPr/>
              <a:t>10/01/2022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453336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45333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73735F-2667-4028-B606-D96AABD86FDB}" type="slidenum">
              <a:rPr lang="id-ID" smtClean="0"/>
              <a:pPr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8189139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ctr" defTabSz="914400" rtl="0" eaLnBrk="1" latinLnBrk="0" hangingPunct="1">
        <a:spcBef>
          <a:spcPct val="0"/>
        </a:spcBef>
        <a:buNone/>
        <a:defRPr sz="3000" b="1" kern="1200">
          <a:solidFill>
            <a:srgbClr val="0079B8"/>
          </a:solidFill>
          <a:latin typeface="Open Sans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Open Sans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Open Sans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Open Sans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Open Sans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Open Sans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algo.is/aflv16/aflv_07_graphs_1.pdf" TargetMode="External"/><Relationship Id="rId2" Type="http://schemas.openxmlformats.org/officeDocument/2006/relationships/hyperlink" Target="http://visualgo.net/en/dfsbfs" TargetMode="External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3200" dirty="0" err="1"/>
              <a:t>COMP6</a:t>
            </a:r>
            <a:r>
              <a:rPr lang="id-ID" sz="3200" dirty="0"/>
              <a:t>049 </a:t>
            </a:r>
            <a:r>
              <a:rPr lang="en-US" sz="3200" dirty="0"/>
              <a:t>– </a:t>
            </a:r>
            <a:r>
              <a:rPr lang="id-ID" sz="3200" dirty="0"/>
              <a:t>Algorithm Design and Analysis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Topic </a:t>
            </a:r>
            <a:r>
              <a:rPr lang="id-ID" dirty="0"/>
              <a:t>2</a:t>
            </a:r>
            <a:r>
              <a:rPr lang="en-US"/>
              <a:t>3-24 </a:t>
            </a:r>
            <a:r>
              <a:rPr lang="en-US" dirty="0"/>
              <a:t>– Strongly Connected Components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42044211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Date Placeholder 3"/>
          <p:cNvSpPr>
            <a:spLocks noGrp="1"/>
          </p:cNvSpPr>
          <p:nvPr>
            <p:ph type="dt" sz="quarter" idx="10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>
                <a:latin typeface="Interstate"/>
              </a:rPr>
              <a:t>Bina Nusantara</a:t>
            </a:r>
          </a:p>
        </p:txBody>
      </p:sp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>
          <a:xfrm>
            <a:off x="2699792" y="260648"/>
            <a:ext cx="6347048" cy="1143000"/>
          </a:xfrm>
        </p:spPr>
        <p:txBody>
          <a:bodyPr/>
          <a:lstStyle/>
          <a:p>
            <a:pPr eaLnBrk="1" hangingPunct="1"/>
            <a:r>
              <a:rPr lang="en-US" dirty="0" err="1"/>
              <a:t>Tarjan’s</a:t>
            </a:r>
            <a:r>
              <a:rPr lang="en-US" dirty="0"/>
              <a:t> SCC Algorithm</a:t>
            </a:r>
          </a:p>
        </p:txBody>
      </p:sp>
      <p:sp>
        <p:nvSpPr>
          <p:cNvPr id="61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619672" y="1844824"/>
            <a:ext cx="7067128" cy="4281339"/>
          </a:xfrm>
        </p:spPr>
        <p:txBody>
          <a:bodyPr>
            <a:normAutofit/>
          </a:bodyPr>
          <a:lstStyle/>
          <a:p>
            <a:pPr eaLnBrk="1" hangingPunct="1">
              <a:lnSpc>
                <a:spcPct val="80000"/>
              </a:lnSpc>
            </a:pPr>
            <a:r>
              <a:rPr lang="en-US" sz="2000" dirty="0"/>
              <a:t>Published in 1972 by Robert </a:t>
            </a:r>
            <a:r>
              <a:rPr lang="en-US" sz="2000" dirty="0" err="1"/>
              <a:t>Tarjan</a:t>
            </a:r>
            <a:endParaRPr lang="en-US" sz="2000" dirty="0"/>
          </a:p>
          <a:p>
            <a:pPr eaLnBrk="1" hangingPunct="1">
              <a:lnSpc>
                <a:spcPct val="80000"/>
              </a:lnSpc>
            </a:pPr>
            <a:r>
              <a:rPr lang="en-US" dirty="0"/>
              <a:t>Performs a single pass of depth-first search.</a:t>
            </a:r>
          </a:p>
          <a:p>
            <a:pPr eaLnBrk="1" hangingPunct="1">
              <a:lnSpc>
                <a:spcPct val="80000"/>
              </a:lnSpc>
            </a:pPr>
            <a:r>
              <a:rPr lang="en-US" sz="2000" dirty="0"/>
              <a:t>It maintains a stack of vertices that have been explored by the depth-first search but not yet assigned to a component.</a:t>
            </a:r>
          </a:p>
          <a:p>
            <a:pPr eaLnBrk="1" hangingPunct="1">
              <a:lnSpc>
                <a:spcPct val="80000"/>
              </a:lnSpc>
            </a:pPr>
            <a:r>
              <a:rPr lang="en-US" dirty="0"/>
              <a:t>It calculates “low numbers” of each vertex which it uses to determine when a set of vertices should be popped off  the stack to a new component</a:t>
            </a:r>
          </a:p>
          <a:p>
            <a:pPr eaLnBrk="1" hangingPunct="1">
              <a:lnSpc>
                <a:spcPct val="80000"/>
              </a:lnSpc>
            </a:pPr>
            <a:r>
              <a:rPr lang="en-US" sz="2000" dirty="0"/>
              <a:t>“low numbers” is an index number of the highest ancestor reachable in one step from a descendant of the vertex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Date Placeholder 3"/>
          <p:cNvSpPr>
            <a:spLocks noGrp="1"/>
          </p:cNvSpPr>
          <p:nvPr>
            <p:ph type="dt" sz="quarter" idx="10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>
                <a:latin typeface="Interstate"/>
              </a:rPr>
              <a:t>Bina Nusantara</a:t>
            </a:r>
          </a:p>
        </p:txBody>
      </p:sp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>
          <a:xfrm>
            <a:off x="2699792" y="260648"/>
            <a:ext cx="6347048" cy="1143000"/>
          </a:xfrm>
        </p:spPr>
        <p:txBody>
          <a:bodyPr/>
          <a:lstStyle/>
          <a:p>
            <a:pPr eaLnBrk="1" hangingPunct="1"/>
            <a:r>
              <a:rPr lang="en-US" dirty="0" err="1"/>
              <a:t>Tarjan’s</a:t>
            </a:r>
            <a:r>
              <a:rPr lang="en-US" dirty="0"/>
              <a:t> SCC Algorithm</a:t>
            </a:r>
          </a:p>
        </p:txBody>
      </p:sp>
      <p:sp>
        <p:nvSpPr>
          <p:cNvPr id="2" name="AutoShape 2" descr="https://cis.temple.edu/~pwang/3223-DA/Lecture/Figure-6-MG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4" descr="https://cis.temple.edu/~pwang/3223-DA/Lecture/Figure-6-MG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556792"/>
            <a:ext cx="3322655" cy="4104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2636912"/>
            <a:ext cx="3384376" cy="19581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3"/>
          <p:cNvSpPr txBox="1">
            <a:spLocks noChangeArrowheads="1"/>
          </p:cNvSpPr>
          <p:nvPr/>
        </p:nvSpPr>
        <p:spPr>
          <a:xfrm>
            <a:off x="1577007" y="5805264"/>
            <a:ext cx="2952328" cy="4649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80000"/>
              </a:lnSpc>
              <a:buNone/>
            </a:pPr>
            <a:r>
              <a:rPr lang="en-US" sz="1200" dirty="0"/>
              <a:t>A directed graph with its Strongly Connected Component</a:t>
            </a:r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>
          <a:xfrm>
            <a:off x="5848336" y="5805263"/>
            <a:ext cx="2952328" cy="4649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80000"/>
              </a:lnSpc>
              <a:buNone/>
            </a:pPr>
            <a:r>
              <a:rPr lang="en-US" sz="1200" dirty="0"/>
              <a:t>The meta graph that shows we can “shrink” some nodes to just a node</a:t>
            </a:r>
          </a:p>
        </p:txBody>
      </p:sp>
    </p:spTree>
    <p:extLst>
      <p:ext uri="{BB962C8B-B14F-4D97-AF65-F5344CB8AC3E}">
        <p14:creationId xmlns:p14="http://schemas.microsoft.com/office/powerpoint/2010/main" val="9578975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F61E6CB-3F46-4569-AFFE-6EB0DF915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Important concept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30AF4A9-C3A1-4E77-9EE6-6A8C2EDBC2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13798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CBEBE09-23CA-4118-AD1B-BB38FE06B3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664" y="1484784"/>
            <a:ext cx="7020272" cy="14488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D692B48-7238-4218-8865-DC28C3A943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7664" y="3196431"/>
            <a:ext cx="2952328" cy="14558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F70F8B8-C390-4503-B1D0-45AF2E4BB8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3176953"/>
            <a:ext cx="2751724" cy="147535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B1EEC3A-05F8-40B2-9803-1CF7A538BB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4341" y="4797152"/>
            <a:ext cx="2952328" cy="1748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1481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4B3DD0-3C69-4C1F-B2C2-2E05ACC46C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EF46152-FD86-42C3-9725-0FEBDC0A5D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37994" y="3140968"/>
            <a:ext cx="5630061" cy="3248478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4A08679-AB80-49F9-97F2-2724FD2B2D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7664" y="1484784"/>
            <a:ext cx="7020272" cy="1448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5823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EAB21D-058F-4EB2-A62A-0DCB3836C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Low-Link Values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67C4752-FD70-4727-A774-BA61F868EF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12425" y="2636838"/>
            <a:ext cx="5881200" cy="348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6597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048015A-54F6-410A-917A-8956AE66AC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87624" y="1772816"/>
            <a:ext cx="7636713" cy="4065315"/>
          </a:xfrm>
        </p:spPr>
      </p:pic>
    </p:spTree>
    <p:extLst>
      <p:ext uri="{BB962C8B-B14F-4D97-AF65-F5344CB8AC3E}">
        <p14:creationId xmlns:p14="http://schemas.microsoft.com/office/powerpoint/2010/main" val="20724697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051466-DE1D-4631-A9C2-E812DF0C82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Starting Graph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B2BABB6-C2D4-4852-A2CA-50C3DE3CCA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03307" y="2636838"/>
            <a:ext cx="5299436" cy="3489325"/>
          </a:xfrm>
        </p:spPr>
      </p:pic>
    </p:spTree>
    <p:extLst>
      <p:ext uri="{BB962C8B-B14F-4D97-AF65-F5344CB8AC3E}">
        <p14:creationId xmlns:p14="http://schemas.microsoft.com/office/powerpoint/2010/main" val="22164168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DD11BC-69FC-4CBE-AE47-EE9038E735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 DFS, assign ID</a:t>
            </a:r>
            <a:br>
              <a:rPr lang="en-US" dirty="0"/>
            </a:br>
            <a:r>
              <a:rPr lang="en-US" dirty="0"/>
              <a:t>0 </a:t>
            </a:r>
            <a:r>
              <a:rPr lang="en-US" dirty="0">
                <a:sym typeface="Wingdings" panose="05000000000000000000" pitchFamily="2" charset="2"/>
              </a:rPr>
              <a:t> 1  2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98544F1-A23B-47F1-9526-048F519103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21287" y="2636838"/>
            <a:ext cx="6263475" cy="3489325"/>
          </a:xfrm>
        </p:spPr>
      </p:pic>
    </p:spTree>
    <p:extLst>
      <p:ext uri="{BB962C8B-B14F-4D97-AF65-F5344CB8AC3E}">
        <p14:creationId xmlns:p14="http://schemas.microsoft.com/office/powerpoint/2010/main" val="2847039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13747-6196-4B8F-8D14-211C89113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Backtrack, because node 0 already visited, then calculate </a:t>
            </a:r>
            <a:r>
              <a:rPr lang="en-US" dirty="0" err="1"/>
              <a:t>lowlink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E8DB756-6953-4E16-8E60-87DC303E13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11205" y="2636838"/>
            <a:ext cx="4883639" cy="3489325"/>
          </a:xfrm>
        </p:spPr>
      </p:pic>
    </p:spTree>
    <p:extLst>
      <p:ext uri="{BB962C8B-B14F-4D97-AF65-F5344CB8AC3E}">
        <p14:creationId xmlns:p14="http://schemas.microsoft.com/office/powerpoint/2010/main" val="15793242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>
          <a:xfrm>
            <a:off x="3927748" y="332656"/>
            <a:ext cx="4184104" cy="792088"/>
          </a:xfrm>
        </p:spPr>
        <p:txBody>
          <a:bodyPr/>
          <a:lstStyle/>
          <a:p>
            <a:r>
              <a:rPr lang="en-US" dirty="0">
                <a:latin typeface="Open Sans" pitchFamily="-84" charset="0"/>
              </a:rPr>
              <a:t>Outline</a:t>
            </a:r>
            <a:r>
              <a:rPr lang="id-ID" dirty="0">
                <a:latin typeface="Open Sans" pitchFamily="-84" charset="0"/>
              </a:rPr>
              <a:t> Materials</a:t>
            </a:r>
            <a:endParaRPr lang="en-US" dirty="0">
              <a:latin typeface="Open Sans" pitchFamily="-8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5B1DAF22-B401-4A2C-8EC1-A5BB2AA7DEF7}" type="slidenum">
              <a:rPr lang="id-ID" smtClean="0"/>
              <a:pPr>
                <a:defRPr/>
              </a:pPr>
              <a:t>2</a:t>
            </a:fld>
            <a:endParaRPr lang="id-ID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ISYS6197</a:t>
            </a:r>
            <a:endParaRPr lang="id-ID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Bina Nusantara University</a:t>
            </a:r>
            <a:endParaRPr lang="id-ID"/>
          </a:p>
        </p:txBody>
      </p:sp>
      <p:graphicFrame>
        <p:nvGraphicFramePr>
          <p:cNvPr id="3" name="Tabel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4770963"/>
              </p:ext>
            </p:extLst>
          </p:nvPr>
        </p:nvGraphicFramePr>
        <p:xfrm>
          <a:off x="1259632" y="1772816"/>
          <a:ext cx="7067550" cy="1584960"/>
        </p:xfrm>
        <a:graphic>
          <a:graphicData uri="http://schemas.openxmlformats.org/drawingml/2006/table">
            <a:tbl>
              <a:tblPr/>
              <a:tblGrid>
                <a:gridCol w="7067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000" dirty="0"/>
                        <a:t>Definition of </a:t>
                      </a:r>
                      <a:r>
                        <a:rPr lang="en-US" sz="2000" baseline="0" dirty="0"/>
                        <a:t>Connected Components</a:t>
                      </a:r>
                      <a:r>
                        <a:rPr lang="en-US" sz="2000" dirty="0"/>
                        <a:t>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000" dirty="0"/>
                        <a:t>Revisit DFS/BFS to find connected components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000" dirty="0"/>
                        <a:t>Definition</a:t>
                      </a:r>
                      <a:r>
                        <a:rPr lang="en-US" sz="2000" baseline="0" dirty="0"/>
                        <a:t> of Strongly Connected Components</a:t>
                      </a:r>
                      <a:endParaRPr lang="en-US" sz="20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000" dirty="0" err="1"/>
                        <a:t>Tarjan’s</a:t>
                      </a:r>
                      <a:r>
                        <a:rPr lang="en-US" sz="2000" dirty="0"/>
                        <a:t> Strongly Connected Components</a:t>
                      </a:r>
                      <a:r>
                        <a:rPr lang="en-US" sz="2000" baseline="0" dirty="0"/>
                        <a:t> Algorithm</a:t>
                      </a:r>
                      <a:endParaRPr lang="en-US" sz="20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EFFFC1-48CA-4583-AEB4-099C0A9A33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Calculate </a:t>
            </a:r>
            <a:r>
              <a:rPr lang="en-US" dirty="0" err="1"/>
              <a:t>lowlink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4709D22-B274-4585-B55F-5DE104D085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98521" y="2636838"/>
            <a:ext cx="5709008" cy="3489325"/>
          </a:xfrm>
        </p:spPr>
      </p:pic>
    </p:spTree>
    <p:extLst>
      <p:ext uri="{BB962C8B-B14F-4D97-AF65-F5344CB8AC3E}">
        <p14:creationId xmlns:p14="http://schemas.microsoft.com/office/powerpoint/2010/main" val="15023861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30B14-C6BB-4249-A40C-0A653A1B6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Calculate </a:t>
            </a:r>
            <a:r>
              <a:rPr lang="en-US" dirty="0" err="1"/>
              <a:t>lowlink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4CA8603-092C-4DF5-80A8-7388A34AB1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44492" y="2636838"/>
            <a:ext cx="5817066" cy="3489325"/>
          </a:xfrm>
        </p:spPr>
      </p:pic>
    </p:spTree>
    <p:extLst>
      <p:ext uri="{BB962C8B-B14F-4D97-AF65-F5344CB8AC3E}">
        <p14:creationId xmlns:p14="http://schemas.microsoft.com/office/powerpoint/2010/main" val="20483899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2665DB-5E7C-4EA1-B8A1-5C58EDD03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Completed SCC, pop all nodes in the stack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8EC3C45-AD4C-414E-A055-115FBB2C41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62600" y="2636838"/>
            <a:ext cx="6180849" cy="3489325"/>
          </a:xfrm>
        </p:spPr>
      </p:pic>
    </p:spTree>
    <p:extLst>
      <p:ext uri="{BB962C8B-B14F-4D97-AF65-F5344CB8AC3E}">
        <p14:creationId xmlns:p14="http://schemas.microsoft.com/office/powerpoint/2010/main" val="682654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4A76F2-62A4-4E28-BED1-7C51DE807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 from a random node</a:t>
            </a:r>
            <a:br>
              <a:rPr lang="en-US" dirty="0"/>
            </a:br>
            <a:r>
              <a:rPr lang="en-US" dirty="0"/>
              <a:t>3 </a:t>
            </a:r>
            <a:r>
              <a:rPr lang="en-US" dirty="0">
                <a:sym typeface="Wingdings" panose="05000000000000000000" pitchFamily="2" charset="2"/>
              </a:rPr>
              <a:t> 4  5  cannot go to node 0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5DD7A56-85F2-4EFD-BBD7-A3C5341CD7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41297" y="2636838"/>
            <a:ext cx="5023456" cy="3489325"/>
          </a:xfrm>
        </p:spPr>
      </p:pic>
    </p:spTree>
    <p:extLst>
      <p:ext uri="{BB962C8B-B14F-4D97-AF65-F5344CB8AC3E}">
        <p14:creationId xmlns:p14="http://schemas.microsoft.com/office/powerpoint/2010/main" val="22495765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7D5FD-9F56-4CD2-BAF3-3CBB422DE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Node 2 is not in the stack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814B7F1-3315-46B6-BBF9-8A4474C4B5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19134" y="2636838"/>
            <a:ext cx="5867781" cy="3489325"/>
          </a:xfrm>
        </p:spPr>
      </p:pic>
    </p:spTree>
    <p:extLst>
      <p:ext uri="{BB962C8B-B14F-4D97-AF65-F5344CB8AC3E}">
        <p14:creationId xmlns:p14="http://schemas.microsoft.com/office/powerpoint/2010/main" val="30696679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227E8-3612-4DAD-B688-CDD425DD5F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Calculate </a:t>
            </a:r>
            <a:r>
              <a:rPr lang="en-US" dirty="0" err="1"/>
              <a:t>lowlink</a:t>
            </a:r>
            <a:r>
              <a:rPr lang="en-US" dirty="0"/>
              <a:t> node 6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AF06EA2-8E44-4B11-9238-272E2E54D3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77731" y="2636838"/>
            <a:ext cx="5750588" cy="3489325"/>
          </a:xfrm>
        </p:spPr>
      </p:pic>
    </p:spTree>
    <p:extLst>
      <p:ext uri="{BB962C8B-B14F-4D97-AF65-F5344CB8AC3E}">
        <p14:creationId xmlns:p14="http://schemas.microsoft.com/office/powerpoint/2010/main" val="32803774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9C0AF-0801-4084-9C91-074D6A16E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Calculate </a:t>
            </a:r>
            <a:r>
              <a:rPr lang="en-US" dirty="0" err="1"/>
              <a:t>lowlink</a:t>
            </a:r>
            <a:r>
              <a:rPr lang="en-US" dirty="0"/>
              <a:t> node 5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E936DAB-8AE7-405D-9078-F4E5F20BE7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59171" y="2636838"/>
            <a:ext cx="5787708" cy="3489325"/>
          </a:xfrm>
        </p:spPr>
      </p:pic>
    </p:spTree>
    <p:extLst>
      <p:ext uri="{BB962C8B-B14F-4D97-AF65-F5344CB8AC3E}">
        <p14:creationId xmlns:p14="http://schemas.microsoft.com/office/powerpoint/2010/main" val="6866250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1C91-6FB7-47DE-A25C-92BA6C9CBB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Calculate </a:t>
            </a:r>
            <a:r>
              <a:rPr lang="en-US" dirty="0" err="1"/>
              <a:t>lowlink</a:t>
            </a:r>
            <a:r>
              <a:rPr lang="en-US" dirty="0"/>
              <a:t> node 4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8A75C1B-06F5-4EDF-9015-708C09E8EF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58884" y="2636838"/>
            <a:ext cx="5788281" cy="3489325"/>
          </a:xfrm>
        </p:spPr>
      </p:pic>
    </p:spTree>
    <p:extLst>
      <p:ext uri="{BB962C8B-B14F-4D97-AF65-F5344CB8AC3E}">
        <p14:creationId xmlns:p14="http://schemas.microsoft.com/office/powerpoint/2010/main" val="24753981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1396A-85F6-4A32-874D-2AD80F544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Completed second SCC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B61E71A-B73A-4AF0-A505-113A05AC46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63071" y="2636838"/>
            <a:ext cx="5979908" cy="3489325"/>
          </a:xfrm>
        </p:spPr>
      </p:pic>
    </p:spTree>
    <p:extLst>
      <p:ext uri="{BB962C8B-B14F-4D97-AF65-F5344CB8AC3E}">
        <p14:creationId xmlns:p14="http://schemas.microsoft.com/office/powerpoint/2010/main" val="33295824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CE5B1F-1254-412B-AE94-14F2DF5B5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Remove all nodes of SCC #2 from the stack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5480213-DDF9-4A4A-BEDF-DB664220ED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76211" y="2636838"/>
            <a:ext cx="5753627" cy="3489325"/>
          </a:xfrm>
        </p:spPr>
      </p:pic>
    </p:spTree>
    <p:extLst>
      <p:ext uri="{BB962C8B-B14F-4D97-AF65-F5344CB8AC3E}">
        <p14:creationId xmlns:p14="http://schemas.microsoft.com/office/powerpoint/2010/main" val="42895350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Date Placeholder 3"/>
          <p:cNvSpPr>
            <a:spLocks noGrp="1"/>
          </p:cNvSpPr>
          <p:nvPr>
            <p:ph type="dt" sz="quarter" idx="10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>
                <a:latin typeface="Interstate"/>
              </a:rPr>
              <a:t>Bina Nusantara</a:t>
            </a:r>
          </a:p>
        </p:txBody>
      </p:sp>
      <p:sp>
        <p:nvSpPr>
          <p:cNvPr id="3075" name="Rectangle 2"/>
          <p:cNvSpPr>
            <a:spLocks noGrp="1" noChangeArrowheads="1"/>
          </p:cNvSpPr>
          <p:nvPr>
            <p:ph type="title"/>
          </p:nvPr>
        </p:nvSpPr>
        <p:spPr>
          <a:xfrm>
            <a:off x="2627784" y="332656"/>
            <a:ext cx="6059016" cy="1143000"/>
          </a:xfrm>
        </p:spPr>
        <p:txBody>
          <a:bodyPr/>
          <a:lstStyle/>
          <a:p>
            <a:pPr eaLnBrk="1" hangingPunct="1"/>
            <a:r>
              <a:rPr lang="en-US" dirty="0"/>
              <a:t>Connected Components</a:t>
            </a:r>
          </a:p>
        </p:txBody>
      </p:sp>
      <p:sp>
        <p:nvSpPr>
          <p:cNvPr id="307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619672" y="1916832"/>
            <a:ext cx="7067128" cy="4209331"/>
          </a:xfrm>
        </p:spPr>
        <p:txBody>
          <a:bodyPr>
            <a:normAutofit/>
          </a:bodyPr>
          <a:lstStyle/>
          <a:p>
            <a:pPr eaLnBrk="1" hangingPunct="1">
              <a:lnSpc>
                <a:spcPct val="80000"/>
              </a:lnSpc>
            </a:pPr>
            <a:r>
              <a:rPr lang="en-US" dirty="0"/>
              <a:t>An undirected graph can be partitioned into several connected components</a:t>
            </a:r>
            <a:endParaRPr lang="en-US" sz="2000" dirty="0"/>
          </a:p>
          <a:p>
            <a:pPr eaLnBrk="1" hangingPunct="1">
              <a:lnSpc>
                <a:spcPct val="80000"/>
              </a:lnSpc>
            </a:pPr>
            <a:r>
              <a:rPr lang="en-US" sz="2000" dirty="0"/>
              <a:t>A connected component is a </a:t>
            </a:r>
            <a:r>
              <a:rPr lang="en-US" sz="2000" b="1" dirty="0"/>
              <a:t>maximal</a:t>
            </a:r>
            <a:r>
              <a:rPr lang="en-US" sz="2000" dirty="0"/>
              <a:t> </a:t>
            </a:r>
            <a:r>
              <a:rPr lang="en-US" sz="2000" b="1" dirty="0"/>
              <a:t>subset</a:t>
            </a:r>
            <a:r>
              <a:rPr lang="en-US" sz="2000" dirty="0"/>
              <a:t> of the vertices such that each pair of vertices is reachable from </a:t>
            </a:r>
            <a:r>
              <a:rPr lang="en-US" sz="2000" b="1" dirty="0"/>
              <a:t>each other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3438700"/>
            <a:ext cx="2448272" cy="2702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2123728" y="6237312"/>
            <a:ext cx="2448272" cy="4389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80000"/>
              </a:lnSpc>
              <a:buNone/>
            </a:pPr>
            <a:r>
              <a:rPr lang="en-US" sz="1000" b="1" dirty="0"/>
              <a:t>An undirected graph with 3 connected components</a:t>
            </a: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>
          <a:xfrm>
            <a:off x="5538968" y="6198122"/>
            <a:ext cx="2448272" cy="4389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80000"/>
              </a:lnSpc>
              <a:buNone/>
            </a:pPr>
            <a:r>
              <a:rPr lang="en-US" sz="1000" b="1" dirty="0"/>
              <a:t>An undirected graph with 3 connected components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40E33-1AB3-44D5-9D17-4983A5493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4AD3BE8-F3A4-4C26-9348-03AE043E5A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31760" y="2636838"/>
            <a:ext cx="6442529" cy="3489325"/>
          </a:xfrm>
        </p:spPr>
      </p:pic>
    </p:spTree>
    <p:extLst>
      <p:ext uri="{BB962C8B-B14F-4D97-AF65-F5344CB8AC3E}">
        <p14:creationId xmlns:p14="http://schemas.microsoft.com/office/powerpoint/2010/main" val="31021391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9D9BC-7D0D-457B-AFA3-012EF92015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Calculate </a:t>
            </a:r>
            <a:r>
              <a:rPr lang="en-US" dirty="0" err="1"/>
              <a:t>lowlink</a:t>
            </a:r>
            <a:r>
              <a:rPr lang="en-US" dirty="0"/>
              <a:t> 7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B9704AA-E0FF-43D4-8ECB-5D94588774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52499" y="2636838"/>
            <a:ext cx="5401052" cy="3489325"/>
          </a:xfrm>
        </p:spPr>
      </p:pic>
    </p:spTree>
    <p:extLst>
      <p:ext uri="{BB962C8B-B14F-4D97-AF65-F5344CB8AC3E}">
        <p14:creationId xmlns:p14="http://schemas.microsoft.com/office/powerpoint/2010/main" val="35681616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EEB133-7D51-4118-88FE-73DCE878EC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3</a:t>
            </a:r>
            <a:r>
              <a:rPr lang="en-US" baseline="30000" dirty="0"/>
              <a:t>rd</a:t>
            </a:r>
            <a:r>
              <a:rPr lang="en-US" dirty="0"/>
              <a:t> SCC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6B4EE8E-AAF2-41FC-ACB2-CF34F5431C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48215" y="2636838"/>
            <a:ext cx="6009619" cy="3489325"/>
          </a:xfrm>
        </p:spPr>
      </p:pic>
    </p:spTree>
    <p:extLst>
      <p:ext uri="{BB962C8B-B14F-4D97-AF65-F5344CB8AC3E}">
        <p14:creationId xmlns:p14="http://schemas.microsoft.com/office/powerpoint/2010/main" val="12087610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C32194-7C0C-4FD3-9EEA-1F24F61C7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Completed SCC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ED31E4D-0C72-46D4-A02E-884DF4FAA0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28076" y="2636838"/>
            <a:ext cx="5649897" cy="3489325"/>
          </a:xfrm>
        </p:spPr>
      </p:pic>
    </p:spTree>
    <p:extLst>
      <p:ext uri="{BB962C8B-B14F-4D97-AF65-F5344CB8AC3E}">
        <p14:creationId xmlns:p14="http://schemas.microsoft.com/office/powerpoint/2010/main" val="24549114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Date Placeholder 3"/>
          <p:cNvSpPr>
            <a:spLocks noGrp="1"/>
          </p:cNvSpPr>
          <p:nvPr>
            <p:ph type="dt" sz="quarter" idx="10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>
                <a:latin typeface="Interstate"/>
              </a:rPr>
              <a:t>Bina Nusantara</a:t>
            </a:r>
          </a:p>
        </p:txBody>
      </p:sp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>
          <a:xfrm>
            <a:off x="2699792" y="260648"/>
            <a:ext cx="6347048" cy="1143000"/>
          </a:xfrm>
        </p:spPr>
        <p:txBody>
          <a:bodyPr/>
          <a:lstStyle/>
          <a:p>
            <a:pPr eaLnBrk="1" hangingPunct="1"/>
            <a:r>
              <a:rPr lang="en-US" dirty="0" err="1"/>
              <a:t>Tarjan’s</a:t>
            </a:r>
            <a:r>
              <a:rPr lang="en-US" dirty="0"/>
              <a:t> SCC Algorithm</a:t>
            </a:r>
          </a:p>
        </p:txBody>
      </p:sp>
      <p:sp>
        <p:nvSpPr>
          <p:cNvPr id="2" name="AutoShape 2" descr="https://cis.temple.edu/~pwang/3223-DA/Lecture/Figure-6-MG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4" descr="https://cis.temple.edu/~pwang/3223-DA/Lecture/Figure-6-MG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79" y="2276872"/>
            <a:ext cx="6326417" cy="3240360"/>
          </a:xfrm>
          <a:prstGeom prst="rect">
            <a:avLst/>
          </a:prstGeom>
        </p:spPr>
      </p:pic>
      <p:sp>
        <p:nvSpPr>
          <p:cNvPr id="12" name="Rectangle 3"/>
          <p:cNvSpPr txBox="1">
            <a:spLocks noChangeArrowheads="1"/>
          </p:cNvSpPr>
          <p:nvPr/>
        </p:nvSpPr>
        <p:spPr>
          <a:xfrm>
            <a:off x="1619672" y="1844824"/>
            <a:ext cx="7067128" cy="428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</a:pPr>
            <a:r>
              <a:rPr lang="en-US" dirty="0"/>
              <a:t>This is a gif image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F3B2D1-7788-4BD4-BE60-1CB9D6271CAA}"/>
              </a:ext>
            </a:extLst>
          </p:cNvPr>
          <p:cNvSpPr txBox="1"/>
          <p:nvPr/>
        </p:nvSpPr>
        <p:spPr>
          <a:xfrm>
            <a:off x="1619672" y="5577066"/>
            <a:ext cx="3727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</a:t>
            </a:r>
            <a:r>
              <a:rPr lang="en-US" dirty="0" err="1"/>
              <a:t>x,y</a:t>
            </a:r>
            <a:r>
              <a:rPr lang="en-US" dirty="0"/>
              <a:t>) = (id, and assign a low-link value)</a:t>
            </a:r>
          </a:p>
        </p:txBody>
      </p:sp>
    </p:spTree>
    <p:extLst>
      <p:ext uri="{BB962C8B-B14F-4D97-AF65-F5344CB8AC3E}">
        <p14:creationId xmlns:p14="http://schemas.microsoft.com/office/powerpoint/2010/main" val="21629186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855F911-6B6C-4647-A5ED-A2761F2C3A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91680" y="1603385"/>
            <a:ext cx="6674761" cy="4993967"/>
          </a:xfr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36C435DC-093B-4F83-B36B-207B14C80886}"/>
              </a:ext>
            </a:extLst>
          </p:cNvPr>
          <p:cNvSpPr txBox="1">
            <a:spLocks noChangeArrowheads="1"/>
          </p:cNvSpPr>
          <p:nvPr/>
        </p:nvSpPr>
        <p:spPr>
          <a:xfrm>
            <a:off x="2699792" y="260648"/>
            <a:ext cx="634704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1" kern="1200">
                <a:solidFill>
                  <a:srgbClr val="0079B8"/>
                </a:solidFill>
                <a:latin typeface="Open Sans"/>
                <a:ea typeface="+mj-ea"/>
                <a:cs typeface="+mj-cs"/>
              </a:defRPr>
            </a:lvl1pPr>
          </a:lstStyle>
          <a:p>
            <a:r>
              <a:rPr lang="en-US"/>
              <a:t>Tarjan’s SCC Algorithm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17264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Date Placeholder 3"/>
          <p:cNvSpPr>
            <a:spLocks noGrp="1"/>
          </p:cNvSpPr>
          <p:nvPr>
            <p:ph type="dt" sz="quarter" idx="10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>
                <a:latin typeface="Interstate"/>
              </a:rPr>
              <a:t>Bina Nusantara</a:t>
            </a:r>
          </a:p>
        </p:txBody>
      </p:sp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>
          <a:xfrm>
            <a:off x="2699792" y="260648"/>
            <a:ext cx="6347048" cy="1143000"/>
          </a:xfrm>
        </p:spPr>
        <p:txBody>
          <a:bodyPr/>
          <a:lstStyle/>
          <a:p>
            <a:pPr eaLnBrk="1" hangingPunct="1"/>
            <a:r>
              <a:rPr lang="en-US" dirty="0" err="1"/>
              <a:t>Tarjan’s</a:t>
            </a:r>
            <a:r>
              <a:rPr lang="en-US" dirty="0"/>
              <a:t> SCC Algorithm</a:t>
            </a:r>
          </a:p>
        </p:txBody>
      </p:sp>
      <p:sp>
        <p:nvSpPr>
          <p:cNvPr id="2" name="AutoShape 2" descr="https://cis.temple.edu/~pwang/3223-DA/Lecture/Figure-6-MG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4" descr="https://cis.temple.edu/~pwang/3223-DA/Lecture/Figure-6-MG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1484783"/>
            <a:ext cx="4032448" cy="5032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792911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Date Placeholder 3"/>
          <p:cNvSpPr>
            <a:spLocks noGrp="1"/>
          </p:cNvSpPr>
          <p:nvPr>
            <p:ph type="dt" sz="quarter" idx="10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>
                <a:latin typeface="Interstate"/>
              </a:rPr>
              <a:t>Bina Nusantara</a:t>
            </a:r>
          </a:p>
        </p:txBody>
      </p:sp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>
          <a:xfrm>
            <a:off x="2699792" y="260648"/>
            <a:ext cx="6347048" cy="1143000"/>
          </a:xfrm>
        </p:spPr>
        <p:txBody>
          <a:bodyPr/>
          <a:lstStyle/>
          <a:p>
            <a:pPr eaLnBrk="1" hangingPunct="1"/>
            <a:r>
              <a:rPr lang="en-US" dirty="0" err="1"/>
              <a:t>Tarjan’s</a:t>
            </a:r>
            <a:r>
              <a:rPr lang="en-US" dirty="0"/>
              <a:t> SCC Algorithm</a:t>
            </a:r>
          </a:p>
        </p:txBody>
      </p:sp>
      <p:sp>
        <p:nvSpPr>
          <p:cNvPr id="2" name="AutoShape 2" descr="https://cis.temple.edu/~pwang/3223-DA/Lecture/Figure-6-MG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4" descr="https://cis.temple.edu/~pwang/3223-DA/Lecture/Figure-6-MG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2132856"/>
            <a:ext cx="5543550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960210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Date Placeholder 3"/>
          <p:cNvSpPr>
            <a:spLocks noGrp="1"/>
          </p:cNvSpPr>
          <p:nvPr>
            <p:ph type="dt" sz="quarter" idx="10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>
                <a:latin typeface="Interstate"/>
              </a:rPr>
              <a:t>Bina Nusantara</a:t>
            </a:r>
          </a:p>
        </p:txBody>
      </p:sp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>
          <a:xfrm>
            <a:off x="2699792" y="260648"/>
            <a:ext cx="6347048" cy="1143000"/>
          </a:xfrm>
        </p:spPr>
        <p:txBody>
          <a:bodyPr/>
          <a:lstStyle/>
          <a:p>
            <a:pPr eaLnBrk="1" hangingPunct="1"/>
            <a:r>
              <a:rPr lang="en-US" dirty="0" err="1"/>
              <a:t>Tarjan’s</a:t>
            </a:r>
            <a:r>
              <a:rPr lang="en-US" dirty="0"/>
              <a:t> SCC Algorithm</a:t>
            </a:r>
          </a:p>
        </p:txBody>
      </p:sp>
      <p:sp>
        <p:nvSpPr>
          <p:cNvPr id="2" name="AutoShape 2" descr="https://cis.temple.edu/~pwang/3223-DA/Lecture/Figure-6-MG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4" descr="https://cis.temple.edu/~pwang/3223-DA/Lecture/Figure-6-MG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1586872"/>
            <a:ext cx="6840760" cy="47910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3885775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Date Placeholder 3"/>
          <p:cNvSpPr>
            <a:spLocks noGrp="1"/>
          </p:cNvSpPr>
          <p:nvPr>
            <p:ph type="dt" sz="quarter" idx="10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>
                <a:latin typeface="Interstate"/>
              </a:rPr>
              <a:t>Bina Nusantara</a:t>
            </a:r>
          </a:p>
        </p:txBody>
      </p:sp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>
          <a:xfrm>
            <a:off x="2699792" y="260648"/>
            <a:ext cx="6347048" cy="1143000"/>
          </a:xfrm>
        </p:spPr>
        <p:txBody>
          <a:bodyPr/>
          <a:lstStyle/>
          <a:p>
            <a:pPr eaLnBrk="1" hangingPunct="1"/>
            <a:r>
              <a:rPr lang="en-US" dirty="0" err="1"/>
              <a:t>Tarjan’s</a:t>
            </a:r>
            <a:r>
              <a:rPr lang="en-US" dirty="0"/>
              <a:t> SCC Algorithm</a:t>
            </a:r>
          </a:p>
        </p:txBody>
      </p:sp>
      <p:sp>
        <p:nvSpPr>
          <p:cNvPr id="2" name="AutoShape 2" descr="https://cis.temple.edu/~pwang/3223-DA/Lecture/Figure-6-MG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4" descr="https://cis.temple.edu/~pwang/3223-DA/Lecture/Figure-6-MG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412775"/>
            <a:ext cx="7056784" cy="51390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700642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Date Placeholder 3"/>
          <p:cNvSpPr>
            <a:spLocks noGrp="1"/>
          </p:cNvSpPr>
          <p:nvPr>
            <p:ph type="dt" sz="quarter" idx="10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>
                <a:latin typeface="Interstate"/>
              </a:rPr>
              <a:t>Bina Nusantara</a:t>
            </a:r>
          </a:p>
        </p:txBody>
      </p:sp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>
          <a:xfrm>
            <a:off x="2771800" y="260648"/>
            <a:ext cx="5915000" cy="1143000"/>
          </a:xfrm>
        </p:spPr>
        <p:txBody>
          <a:bodyPr/>
          <a:lstStyle/>
          <a:p>
            <a:pPr eaLnBrk="1" hangingPunct="1"/>
            <a:r>
              <a:rPr lang="en-US" dirty="0"/>
              <a:t>Connected Components</a:t>
            </a:r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1619672" y="1916832"/>
            <a:ext cx="7067128" cy="4209331"/>
          </a:xfrm>
        </p:spPr>
        <p:txBody>
          <a:bodyPr>
            <a:normAutofit/>
          </a:bodyPr>
          <a:lstStyle/>
          <a:p>
            <a:pPr eaLnBrk="1" hangingPunct="1">
              <a:lnSpc>
                <a:spcPct val="80000"/>
              </a:lnSpc>
            </a:pPr>
            <a:r>
              <a:rPr lang="en-US" dirty="0"/>
              <a:t>We can find these components using depth-first search / breadth-first search</a:t>
            </a:r>
          </a:p>
          <a:p>
            <a:pPr eaLnBrk="1" hangingPunct="1">
              <a:lnSpc>
                <a:spcPct val="80000"/>
              </a:lnSpc>
            </a:pPr>
            <a:r>
              <a:rPr lang="en-US" sz="2000" dirty="0"/>
              <a:t>Pick some vertex that we don’t know anything about, and do a depth-first or bread-first search out from it.</a:t>
            </a:r>
          </a:p>
          <a:p>
            <a:pPr eaLnBrk="1" hangingPunct="1">
              <a:lnSpc>
                <a:spcPct val="80000"/>
              </a:lnSpc>
            </a:pPr>
            <a:r>
              <a:rPr lang="en-US" dirty="0"/>
              <a:t>All vertices that can be reached from that starting vertex are belong to the same component</a:t>
            </a:r>
          </a:p>
          <a:p>
            <a:pPr eaLnBrk="1" hangingPunct="1">
              <a:lnSpc>
                <a:spcPct val="80000"/>
              </a:lnSpc>
            </a:pPr>
            <a:r>
              <a:rPr lang="en-US" sz="2000" dirty="0"/>
              <a:t>Repeat this process for the remaining unvisited vertices until all vertices are visited and you will have all the components from that graph.</a:t>
            </a:r>
          </a:p>
          <a:p>
            <a:pPr eaLnBrk="1" hangingPunct="1">
              <a:lnSpc>
                <a:spcPct val="80000"/>
              </a:lnSpc>
            </a:pPr>
            <a:r>
              <a:rPr lang="en-US" dirty="0"/>
              <a:t>Time complexity is O( V+E ), where V is the number of vertices and E is the number of edges.</a:t>
            </a:r>
            <a:endParaRPr lang="en-US" sz="2000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Date Placeholder 3"/>
          <p:cNvSpPr>
            <a:spLocks noGrp="1"/>
          </p:cNvSpPr>
          <p:nvPr>
            <p:ph type="dt" sz="quarter" idx="10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>
                <a:latin typeface="Interstate"/>
              </a:rPr>
              <a:t>Bina Nusantara</a:t>
            </a:r>
          </a:p>
        </p:txBody>
      </p:sp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>
          <a:xfrm>
            <a:off x="2699792" y="260648"/>
            <a:ext cx="6347048" cy="1143000"/>
          </a:xfrm>
        </p:spPr>
        <p:txBody>
          <a:bodyPr/>
          <a:lstStyle/>
          <a:p>
            <a:pPr eaLnBrk="1" hangingPunct="1"/>
            <a:r>
              <a:rPr lang="en-US" dirty="0" err="1"/>
              <a:t>Tarjan’s</a:t>
            </a:r>
            <a:r>
              <a:rPr lang="en-US" dirty="0"/>
              <a:t> SCC Algorithm</a:t>
            </a:r>
          </a:p>
        </p:txBody>
      </p:sp>
      <p:sp>
        <p:nvSpPr>
          <p:cNvPr id="2" name="AutoShape 2" descr="https://cis.temple.edu/~pwang/3223-DA/Lecture/Figure-6-MG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4" descr="https://cis.temple.edu/~pwang/3223-DA/Lecture/Figure-6-MG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1619672" y="1844824"/>
            <a:ext cx="7067128" cy="428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</a:pPr>
            <a:r>
              <a:rPr lang="en-US" dirty="0"/>
              <a:t>The above code assumes that the adjacency list has been filled.</a:t>
            </a:r>
          </a:p>
        </p:txBody>
      </p:sp>
    </p:spTree>
    <p:extLst>
      <p:ext uri="{BB962C8B-B14F-4D97-AF65-F5344CB8AC3E}">
        <p14:creationId xmlns:p14="http://schemas.microsoft.com/office/powerpoint/2010/main" val="47006329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Date Placeholder 3"/>
          <p:cNvSpPr>
            <a:spLocks noGrp="1"/>
          </p:cNvSpPr>
          <p:nvPr>
            <p:ph type="dt" sz="quarter" idx="10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>
                <a:latin typeface="Interstate"/>
              </a:rPr>
              <a:t>Bina Nusantara</a:t>
            </a:r>
          </a:p>
        </p:txBody>
      </p:sp>
      <p:sp>
        <p:nvSpPr>
          <p:cNvPr id="38915" name="Rectangle 2"/>
          <p:cNvSpPr>
            <a:spLocks noGrp="1" noChangeArrowheads="1"/>
          </p:cNvSpPr>
          <p:nvPr>
            <p:ph type="title"/>
          </p:nvPr>
        </p:nvSpPr>
        <p:spPr>
          <a:xfrm>
            <a:off x="1763688" y="287264"/>
            <a:ext cx="7067128" cy="1143000"/>
          </a:xfrm>
        </p:spPr>
        <p:txBody>
          <a:bodyPr/>
          <a:lstStyle/>
          <a:p>
            <a:pPr eaLnBrk="1" hangingPunct="1"/>
            <a:r>
              <a:rPr lang="en-US" dirty="0"/>
              <a:t>EXERCISE</a:t>
            </a:r>
          </a:p>
        </p:txBody>
      </p:sp>
      <p:sp>
        <p:nvSpPr>
          <p:cNvPr id="38916" name="Rectangle 11"/>
          <p:cNvSpPr>
            <a:spLocks noGrp="1" noChangeArrowheads="1"/>
          </p:cNvSpPr>
          <p:nvPr>
            <p:ph type="body" idx="1"/>
          </p:nvPr>
        </p:nvSpPr>
        <p:spPr>
          <a:xfrm>
            <a:off x="1554021" y="2060848"/>
            <a:ext cx="7067128" cy="348925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Find the Strongly Connected Components </a:t>
            </a:r>
            <a:r>
              <a:rPr lang="en-US" dirty="0" err="1"/>
              <a:t>usingTarjan’s</a:t>
            </a:r>
            <a:r>
              <a:rPr lang="en-US" dirty="0"/>
              <a:t> SCC Algorithm  </a:t>
            </a:r>
          </a:p>
          <a:p>
            <a:pPr marL="0" indent="0" eaLnBrk="1" hangingPunct="1">
              <a:buNone/>
            </a:pPr>
            <a:endParaRPr lang="en-US" dirty="0"/>
          </a:p>
          <a:p>
            <a:pPr marL="0" indent="0" eaLnBrk="1" hangingPunct="1">
              <a:buNone/>
            </a:pPr>
            <a:endParaRPr lang="en-US" dirty="0"/>
          </a:p>
        </p:txBody>
      </p:sp>
      <p:sp>
        <p:nvSpPr>
          <p:cNvPr id="38917" name="Rectangle 1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id-ID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4675" y="2924944"/>
            <a:ext cx="2914650" cy="300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9165865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 &amp; A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75811579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03848" y="188640"/>
            <a:ext cx="6768752" cy="802010"/>
          </a:xfrm>
        </p:spPr>
        <p:txBody>
          <a:bodyPr/>
          <a:lstStyle/>
          <a:p>
            <a:r>
              <a:rPr lang="en-US" dirty="0"/>
              <a:t>References</a:t>
            </a:r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7704" y="2564904"/>
            <a:ext cx="6779096" cy="3672408"/>
          </a:xfrm>
        </p:spPr>
        <p:txBody>
          <a:bodyPr>
            <a:normAutofit/>
          </a:bodyPr>
          <a:lstStyle/>
          <a:p>
            <a:r>
              <a:rPr lang="en-US" sz="1800" dirty="0"/>
              <a:t>Thomas H. </a:t>
            </a:r>
            <a:r>
              <a:rPr lang="en-US" sz="1800" dirty="0" err="1"/>
              <a:t>Cormen</a:t>
            </a:r>
            <a:r>
              <a:rPr lang="en-US" sz="1800" dirty="0"/>
              <a:t>. 2009. Introduction to algorithms. TMP. London. ISBN:9780262033848. </a:t>
            </a:r>
            <a:r>
              <a:rPr lang="fr-FR" sz="1800" dirty="0" err="1"/>
              <a:t>Chapter</a:t>
            </a:r>
            <a:r>
              <a:rPr lang="fr-FR" sz="1800" dirty="0"/>
              <a:t> </a:t>
            </a:r>
            <a:r>
              <a:rPr lang="en-US" sz="1800"/>
              <a:t>22</a:t>
            </a:r>
            <a:endParaRPr lang="id-ID" sz="1800" dirty="0"/>
          </a:p>
          <a:p>
            <a:r>
              <a:rPr lang="en-US" sz="1800" dirty="0"/>
              <a:t>Strongly Connected Components Algorithm</a:t>
            </a:r>
            <a:br>
              <a:rPr lang="en-US" sz="1800" dirty="0"/>
            </a:br>
            <a:r>
              <a:rPr lang="en-US" sz="1800" dirty="0">
                <a:hlinkClick r:id="rId2"/>
              </a:rPr>
              <a:t>http://visualgo.net/en/dfsbfs</a:t>
            </a:r>
            <a:endParaRPr lang="en-US" sz="1800" dirty="0"/>
          </a:p>
          <a:p>
            <a:r>
              <a:rPr lang="en-US" sz="1800" dirty="0"/>
              <a:t>Graphs – Unweighted Graphs</a:t>
            </a:r>
            <a:br>
              <a:rPr lang="en-US" sz="1800" dirty="0"/>
            </a:br>
            <a:r>
              <a:rPr lang="en-US" sz="1800" dirty="0">
                <a:hlinkClick r:id="rId3"/>
              </a:rPr>
              <a:t>https://algo.is/aflv16/aflv_07_graphs_1.pdf</a:t>
            </a:r>
            <a:endParaRPr lang="id-ID" sz="1800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7581157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Date Placeholder 3"/>
          <p:cNvSpPr>
            <a:spLocks noGrp="1"/>
          </p:cNvSpPr>
          <p:nvPr>
            <p:ph type="dt" sz="quarter" idx="10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>
                <a:latin typeface="Interstate"/>
              </a:rPr>
              <a:t>Bina Nusantara</a:t>
            </a:r>
          </a:p>
        </p:txBody>
      </p:sp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>
          <a:xfrm>
            <a:off x="2771800" y="260648"/>
            <a:ext cx="5915000" cy="1143000"/>
          </a:xfrm>
        </p:spPr>
        <p:txBody>
          <a:bodyPr/>
          <a:lstStyle/>
          <a:p>
            <a:pPr eaLnBrk="1" hangingPunct="1"/>
            <a:r>
              <a:rPr lang="en-US" dirty="0"/>
              <a:t>Connected Components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1628800"/>
            <a:ext cx="6686550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667669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Date Placeholder 3"/>
          <p:cNvSpPr>
            <a:spLocks noGrp="1"/>
          </p:cNvSpPr>
          <p:nvPr>
            <p:ph type="dt" sz="quarter" idx="10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>
                <a:latin typeface="Interstate"/>
              </a:rPr>
              <a:t>Bina Nusantara</a:t>
            </a:r>
          </a:p>
        </p:txBody>
      </p:sp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>
          <a:xfrm>
            <a:off x="2771800" y="260648"/>
            <a:ext cx="5915000" cy="1143000"/>
          </a:xfrm>
        </p:spPr>
        <p:txBody>
          <a:bodyPr/>
          <a:lstStyle/>
          <a:p>
            <a:pPr eaLnBrk="1" hangingPunct="1"/>
            <a:r>
              <a:rPr lang="en-US" dirty="0"/>
              <a:t>Connected Components</a:t>
            </a:r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2060848"/>
            <a:ext cx="6791325" cy="392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852184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Date Placeholder 3"/>
          <p:cNvSpPr>
            <a:spLocks noGrp="1"/>
          </p:cNvSpPr>
          <p:nvPr>
            <p:ph type="dt" sz="quarter" idx="10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>
                <a:latin typeface="Interstate"/>
              </a:rPr>
              <a:t>Bina Nusantara</a:t>
            </a:r>
          </a:p>
        </p:txBody>
      </p:sp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>
          <a:xfrm>
            <a:off x="2771800" y="188640"/>
            <a:ext cx="5915000" cy="1143000"/>
          </a:xfrm>
        </p:spPr>
        <p:txBody>
          <a:bodyPr/>
          <a:lstStyle/>
          <a:p>
            <a:pPr eaLnBrk="1" hangingPunct="1"/>
            <a:r>
              <a:rPr lang="en-US" dirty="0"/>
              <a:t>Strongly Connected Components</a:t>
            </a:r>
          </a:p>
        </p:txBody>
      </p:sp>
      <p:sp>
        <p:nvSpPr>
          <p:cNvPr id="5124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1619672" y="1700808"/>
            <a:ext cx="7067128" cy="4425355"/>
          </a:xfrm>
        </p:spPr>
        <p:txBody>
          <a:bodyPr>
            <a:normAutofit/>
          </a:bodyPr>
          <a:lstStyle/>
          <a:p>
            <a:pPr eaLnBrk="1" hangingPunct="1">
              <a:lnSpc>
                <a:spcPct val="80000"/>
              </a:lnSpc>
            </a:pPr>
            <a:r>
              <a:rPr lang="en-US" dirty="0"/>
              <a:t>We know how to find connected components in undirected graphs</a:t>
            </a:r>
          </a:p>
          <a:p>
            <a:pPr eaLnBrk="1" hangingPunct="1">
              <a:lnSpc>
                <a:spcPct val="80000"/>
              </a:lnSpc>
            </a:pPr>
            <a:r>
              <a:rPr lang="en-US" dirty="0"/>
              <a:t>How about directed graph?</a:t>
            </a:r>
          </a:p>
          <a:p>
            <a:pPr eaLnBrk="1" hangingPunct="1">
              <a:lnSpc>
                <a:spcPct val="80000"/>
              </a:lnSpc>
            </a:pPr>
            <a:r>
              <a:rPr lang="en-US" dirty="0"/>
              <a:t>Components behave differently in directed graphs. Because if v can be reached by u, it doesn’t mean that u can be reached by v.</a:t>
            </a:r>
          </a:p>
          <a:p>
            <a:pPr eaLnBrk="1" hangingPunct="1">
              <a:lnSpc>
                <a:spcPct val="80000"/>
              </a:lnSpc>
            </a:pPr>
            <a:r>
              <a:rPr lang="en-US" dirty="0"/>
              <a:t>The definition of “Strongly Connected Components” is the same as “Connected Components” for undirected graph.</a:t>
            </a:r>
          </a:p>
          <a:p>
            <a:pPr eaLnBrk="1" hangingPunct="1">
              <a:lnSpc>
                <a:spcPct val="80000"/>
              </a:lnSpc>
            </a:pPr>
            <a:r>
              <a:rPr lang="en-US" dirty="0"/>
              <a:t>A strongly connected component is a maximal subset of the vertices such that each pair of the vertices in that component is reachable from each other.</a:t>
            </a:r>
          </a:p>
          <a:p>
            <a:pPr>
              <a:lnSpc>
                <a:spcPct val="80000"/>
              </a:lnSpc>
            </a:pPr>
            <a:r>
              <a:rPr lang="en-US" dirty="0"/>
              <a:t>The connected component algorithm (normal </a:t>
            </a:r>
            <a:r>
              <a:rPr lang="en-US" dirty="0" err="1"/>
              <a:t>dfs</a:t>
            </a:r>
            <a:r>
              <a:rPr lang="en-US" dirty="0"/>
              <a:t>-like) won’t work for this problem.</a:t>
            </a:r>
          </a:p>
          <a:p>
            <a:pPr eaLnBrk="1" hangingPunct="1">
              <a:lnSpc>
                <a:spcPct val="80000"/>
              </a:lnSpc>
            </a:pPr>
            <a:endParaRPr lang="en-US" sz="18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452352-DD54-449D-8ED0-0525A93DA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Strongly Connected Components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E26EBC1-7C20-4311-BEA7-B7BEB4DEDB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23123" y="2636838"/>
            <a:ext cx="5659803" cy="3489325"/>
          </a:xfrm>
        </p:spPr>
      </p:pic>
    </p:spTree>
    <p:extLst>
      <p:ext uri="{BB962C8B-B14F-4D97-AF65-F5344CB8AC3E}">
        <p14:creationId xmlns:p14="http://schemas.microsoft.com/office/powerpoint/2010/main" val="17763775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6237C-139A-4B2D-AE7F-AECE5F908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Strongly Connected Components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BE575DB-BEF1-46E6-AB2E-744D530279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45665"/>
          <a:stretch/>
        </p:blipFill>
        <p:spPr>
          <a:xfrm>
            <a:off x="2123727" y="4629397"/>
            <a:ext cx="5745293" cy="1918406"/>
          </a:xfrm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4F21DF43-EC60-4C78-AB82-A7627E23529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9530"/>
          <a:stretch/>
        </p:blipFill>
        <p:spPr>
          <a:xfrm>
            <a:off x="2166471" y="2748061"/>
            <a:ext cx="5659803" cy="1761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22671"/>
      </p:ext>
    </p:extLst>
  </p:cSld>
  <p:clrMapOvr>
    <a:masterClrMapping/>
  </p:clrMapOvr>
</p:sld>
</file>

<file path=ppt/theme/theme1.xml><?xml version="1.0" encoding="utf-8"?>
<a:theme xmlns:a="http://schemas.openxmlformats.org/drawingml/2006/main" name="TemplateBM_2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TemplateBM_2</Template>
  <TotalTime>1019</TotalTime>
  <Words>672</Words>
  <Application>Microsoft Office PowerPoint</Application>
  <PresentationFormat>On-screen Show (4:3)</PresentationFormat>
  <Paragraphs>91</Paragraphs>
  <Slides>44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9" baseType="lpstr">
      <vt:lpstr>Arial</vt:lpstr>
      <vt:lpstr>Calibri</vt:lpstr>
      <vt:lpstr>Interstate</vt:lpstr>
      <vt:lpstr>Open Sans</vt:lpstr>
      <vt:lpstr>TemplateBM_2</vt:lpstr>
      <vt:lpstr>COMP6049 – Algorithm Design and Analysis</vt:lpstr>
      <vt:lpstr>Outline Materials</vt:lpstr>
      <vt:lpstr>Connected Components</vt:lpstr>
      <vt:lpstr>Connected Components</vt:lpstr>
      <vt:lpstr>Connected Components</vt:lpstr>
      <vt:lpstr>Connected Components</vt:lpstr>
      <vt:lpstr>Strongly Connected Components</vt:lpstr>
      <vt:lpstr>Strongly Connected Components</vt:lpstr>
      <vt:lpstr>Strongly Connected Components</vt:lpstr>
      <vt:lpstr>Tarjan’s SCC Algorithm</vt:lpstr>
      <vt:lpstr>Tarjan’s SCC Algorithm</vt:lpstr>
      <vt:lpstr>Important concept</vt:lpstr>
      <vt:lpstr>PowerPoint Presentation</vt:lpstr>
      <vt:lpstr>PowerPoint Presentation</vt:lpstr>
      <vt:lpstr>Low-Link Values</vt:lpstr>
      <vt:lpstr>PowerPoint Presentation</vt:lpstr>
      <vt:lpstr>Starting Graph</vt:lpstr>
      <vt:lpstr>Perform DFS, assign ID 0  1  2</vt:lpstr>
      <vt:lpstr>Backtrack, because node 0 already visited, then calculate lowlink</vt:lpstr>
      <vt:lpstr>Calculate lowlink</vt:lpstr>
      <vt:lpstr>Calculate lowlink</vt:lpstr>
      <vt:lpstr>Completed SCC, pop all nodes in the stack</vt:lpstr>
      <vt:lpstr>Start from a random node 3  4  5  cannot go to node 0</vt:lpstr>
      <vt:lpstr>Node 2 is not in the stack</vt:lpstr>
      <vt:lpstr>Calculate lowlink node 6</vt:lpstr>
      <vt:lpstr>Calculate lowlink node 5</vt:lpstr>
      <vt:lpstr>Calculate lowlink node 4</vt:lpstr>
      <vt:lpstr>Completed second SCC</vt:lpstr>
      <vt:lpstr>Remove all nodes of SCC #2 from the stack</vt:lpstr>
      <vt:lpstr>PowerPoint Presentation</vt:lpstr>
      <vt:lpstr>Calculate lowlink 7</vt:lpstr>
      <vt:lpstr>The 3rd SCC</vt:lpstr>
      <vt:lpstr>Completed SCC</vt:lpstr>
      <vt:lpstr>Tarjan’s SCC Algorithm</vt:lpstr>
      <vt:lpstr>PowerPoint Presentation</vt:lpstr>
      <vt:lpstr>Tarjan’s SCC Algorithm</vt:lpstr>
      <vt:lpstr>Tarjan’s SCC Algorithm</vt:lpstr>
      <vt:lpstr>Tarjan’s SCC Algorithm</vt:lpstr>
      <vt:lpstr>Tarjan’s SCC Algorithm</vt:lpstr>
      <vt:lpstr>Tarjan’s SCC Algorithm</vt:lpstr>
      <vt:lpstr>EXERCISE</vt:lpstr>
      <vt:lpstr>Q &amp; A</vt:lpstr>
      <vt:lpstr>References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COMP6175 – Object Oriented Programming</dc:title>
  <dc:creator>Administrator</dc:creator>
  <cp:lastModifiedBy>Rhio Sutoyo</cp:lastModifiedBy>
  <cp:revision>96</cp:revision>
  <dcterms:created xsi:type="dcterms:W3CDTF">2014-12-12T10:33:59Z</dcterms:created>
  <dcterms:modified xsi:type="dcterms:W3CDTF">2022-01-10T07:52:53Z</dcterms:modified>
</cp:coreProperties>
</file>